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9_42E75B2B.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68" r:id="rId5"/>
    <p:sldId id="280" r:id="rId6"/>
    <p:sldId id="281" r:id="rId7"/>
    <p:sldId id="282" r:id="rId8"/>
    <p:sldId id="283" r:id="rId9"/>
    <p:sldId id="284" r:id="rId10"/>
    <p:sldId id="286"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7F881-B4C0-9E41-3F1C-033269B8ADC6}" name="PATTIWAR K. (2255126)" initials="P(" userId="S::2255126@swansea.ac.uk::e71bfdf0-f505-43e1-b8ff-2d362e2ea5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909"/>
    <a:srgbClr val="FF422E"/>
    <a:srgbClr val="140733"/>
    <a:srgbClr val="F9E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1CB58-6413-5215-82F8-5AAAE412FAC3}" v="15" dt="2024-11-18T11:21:25.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IWAR K. (2255126)" userId="S::2255126@swansea.ac.uk::e71bfdf0-f505-43e1-b8ff-2d362e2ea5d4" providerId="AD" clId="Web-{3CCDB821-3A24-5EBF-A3FF-6E4A43199FA3}"/>
    <pc:docChg chg="mod addSld delSld modSld">
      <pc:chgData name="PATTIWAR K. (2255126)" userId="S::2255126@swansea.ac.uk::e71bfdf0-f505-43e1-b8ff-2d362e2ea5d4" providerId="AD" clId="Web-{3CCDB821-3A24-5EBF-A3FF-6E4A43199FA3}" dt="2024-11-08T00:11:02.526" v="1267" actId="1076"/>
      <pc:docMkLst>
        <pc:docMk/>
      </pc:docMkLst>
      <pc:sldChg chg="addSp delSp modSp">
        <pc:chgData name="PATTIWAR K. (2255126)" userId="S::2255126@swansea.ac.uk::e71bfdf0-f505-43e1-b8ff-2d362e2ea5d4" providerId="AD" clId="Web-{3CCDB821-3A24-5EBF-A3FF-6E4A43199FA3}" dt="2024-11-06T10:11:49.601" v="317" actId="1076"/>
        <pc:sldMkLst>
          <pc:docMk/>
          <pc:sldMk cId="4125904569" sldId="268"/>
        </pc:sldMkLst>
        <pc:spChg chg="mod">
          <ac:chgData name="PATTIWAR K. (2255126)" userId="S::2255126@swansea.ac.uk::e71bfdf0-f505-43e1-b8ff-2d362e2ea5d4" providerId="AD" clId="Web-{3CCDB821-3A24-5EBF-A3FF-6E4A43199FA3}" dt="2024-11-06T09:07:21.828" v="30" actId="20577"/>
          <ac:spMkLst>
            <pc:docMk/>
            <pc:sldMk cId="4125904569" sldId="268"/>
            <ac:spMk id="6" creationId="{4002DFF2-3589-417B-A1E3-90C804DB4347}"/>
          </ac:spMkLst>
        </pc:spChg>
        <pc:spChg chg="mod">
          <ac:chgData name="PATTIWAR K. (2255126)" userId="S::2255126@swansea.ac.uk::e71bfdf0-f505-43e1-b8ff-2d362e2ea5d4" providerId="AD" clId="Web-{3CCDB821-3A24-5EBF-A3FF-6E4A43199FA3}" dt="2024-11-06T09:45:17.177" v="215" actId="1076"/>
          <ac:spMkLst>
            <pc:docMk/>
            <pc:sldMk cId="4125904569" sldId="268"/>
            <ac:spMk id="16" creationId="{BEFA4E63-AEED-4AD9-B6DA-9106FF278405}"/>
          </ac:spMkLst>
        </pc:spChg>
        <pc:picChg chg="add">
          <ac:chgData name="PATTIWAR K. (2255126)" userId="S::2255126@swansea.ac.uk::e71bfdf0-f505-43e1-b8ff-2d362e2ea5d4" providerId="AD" clId="Web-{3CCDB821-3A24-5EBF-A3FF-6E4A43199FA3}" dt="2024-11-06T09:52:31.659" v="234"/>
          <ac:picMkLst>
            <pc:docMk/>
            <pc:sldMk cId="4125904569" sldId="268"/>
            <ac:picMk id="3" creationId="{DA4AF7FE-6D7F-5682-443D-9BCB748AAFB6}"/>
          </ac:picMkLst>
        </pc:picChg>
        <pc:picChg chg="mod">
          <ac:chgData name="PATTIWAR K. (2255126)" userId="S::2255126@swansea.ac.uk::e71bfdf0-f505-43e1-b8ff-2d362e2ea5d4" providerId="AD" clId="Web-{3CCDB821-3A24-5EBF-A3FF-6E4A43199FA3}" dt="2024-11-06T10:11:49.601" v="317" actId="1076"/>
          <ac:picMkLst>
            <pc:docMk/>
            <pc:sldMk cId="4125904569" sldId="268"/>
            <ac:picMk id="4" creationId="{F1926D60-CC58-48A3-A3EC-1A6002BCA2ED}"/>
          </ac:picMkLst>
        </pc:picChg>
      </pc:sldChg>
      <pc:sldChg chg="mod modShow">
        <pc:chgData name="PATTIWAR K. (2255126)" userId="S::2255126@swansea.ac.uk::e71bfdf0-f505-43e1-b8ff-2d362e2ea5d4" providerId="AD" clId="Web-{3CCDB821-3A24-5EBF-A3FF-6E4A43199FA3}" dt="2024-11-06T09:08:22.939" v="31"/>
        <pc:sldMkLst>
          <pc:docMk/>
          <pc:sldMk cId="3150811406" sldId="280"/>
        </pc:sldMkLst>
      </pc:sldChg>
      <pc:sldChg chg="addSp delSp modSp mod setBg">
        <pc:chgData name="PATTIWAR K. (2255126)" userId="S::2255126@swansea.ac.uk::e71bfdf0-f505-43e1-b8ff-2d362e2ea5d4" providerId="AD" clId="Web-{3CCDB821-3A24-5EBF-A3FF-6E4A43199FA3}" dt="2024-11-06T10:12:17.289" v="318"/>
        <pc:sldMkLst>
          <pc:docMk/>
          <pc:sldMk cId="1122458411" sldId="281"/>
        </pc:sldMkLst>
        <pc:spChg chg="add mod">
          <ac:chgData name="PATTIWAR K. (2255126)" userId="S::2255126@swansea.ac.uk::e71bfdf0-f505-43e1-b8ff-2d362e2ea5d4" providerId="AD" clId="Web-{3CCDB821-3A24-5EBF-A3FF-6E4A43199FA3}" dt="2024-11-06T10:12:17.289" v="318"/>
          <ac:spMkLst>
            <pc:docMk/>
            <pc:sldMk cId="1122458411" sldId="281"/>
            <ac:spMk id="5" creationId="{11A75C8D-7189-0F46-89E5-7F9B331985E0}"/>
          </ac:spMkLst>
        </pc:spChg>
        <pc:spChg chg="add mod">
          <ac:chgData name="PATTIWAR K. (2255126)" userId="S::2255126@swansea.ac.uk::e71bfdf0-f505-43e1-b8ff-2d362e2ea5d4" providerId="AD" clId="Web-{3CCDB821-3A24-5EBF-A3FF-6E4A43199FA3}" dt="2024-11-06T09:55:27.915" v="255" actId="1076"/>
          <ac:spMkLst>
            <pc:docMk/>
            <pc:sldMk cId="1122458411" sldId="281"/>
            <ac:spMk id="7" creationId="{BCFA36C8-9573-DCAF-EF75-A46E774DC78B}"/>
          </ac:spMkLst>
        </pc:spChg>
        <pc:picChg chg="add mod">
          <ac:chgData name="PATTIWAR K. (2255126)" userId="S::2255126@swansea.ac.uk::e71bfdf0-f505-43e1-b8ff-2d362e2ea5d4" providerId="AD" clId="Web-{3CCDB821-3A24-5EBF-A3FF-6E4A43199FA3}" dt="2024-11-06T10:07:58.938" v="309"/>
          <ac:picMkLst>
            <pc:docMk/>
            <pc:sldMk cId="1122458411" sldId="281"/>
            <ac:picMk id="2" creationId="{58603CE6-E3E7-FC2C-52F8-5D7E21391B63}"/>
          </ac:picMkLst>
        </pc:picChg>
        <pc:picChg chg="mod ord modCrop">
          <ac:chgData name="PATTIWAR K. (2255126)" userId="S::2255126@swansea.ac.uk::e71bfdf0-f505-43e1-b8ff-2d362e2ea5d4" providerId="AD" clId="Web-{3CCDB821-3A24-5EBF-A3FF-6E4A43199FA3}" dt="2024-11-06T09:41:04.982" v="170"/>
          <ac:picMkLst>
            <pc:docMk/>
            <pc:sldMk cId="1122458411" sldId="281"/>
            <ac:picMk id="3" creationId="{A021C93A-7EB4-6FE7-E4F8-79473DCC122E}"/>
          </ac:picMkLst>
        </pc:picChg>
        <pc:picChg chg="add mod ord">
          <ac:chgData name="PATTIWAR K. (2255126)" userId="S::2255126@swansea.ac.uk::e71bfdf0-f505-43e1-b8ff-2d362e2ea5d4" providerId="AD" clId="Web-{3CCDB821-3A24-5EBF-A3FF-6E4A43199FA3}" dt="2024-11-06T10:08:15.079" v="311"/>
          <ac:picMkLst>
            <pc:docMk/>
            <pc:sldMk cId="1122458411" sldId="281"/>
            <ac:picMk id="4" creationId="{76F915CC-538B-8764-4402-B751D9399ACE}"/>
          </ac:picMkLst>
        </pc:picChg>
        <pc:picChg chg="add mod">
          <ac:chgData name="PATTIWAR K. (2255126)" userId="S::2255126@swansea.ac.uk::e71bfdf0-f505-43e1-b8ff-2d362e2ea5d4" providerId="AD" clId="Web-{3CCDB821-3A24-5EBF-A3FF-6E4A43199FA3}" dt="2024-11-06T09:56:53.245" v="266" actId="1076"/>
          <ac:picMkLst>
            <pc:docMk/>
            <pc:sldMk cId="1122458411" sldId="281"/>
            <ac:picMk id="14" creationId="{ADD238AC-D55A-E248-D67E-16185C93D22E}"/>
          </ac:picMkLst>
        </pc:picChg>
        <pc:picChg chg="add ord">
          <ac:chgData name="PATTIWAR K. (2255126)" userId="S::2255126@swansea.ac.uk::e71bfdf0-f505-43e1-b8ff-2d362e2ea5d4" providerId="AD" clId="Web-{3CCDB821-3A24-5EBF-A3FF-6E4A43199FA3}" dt="2024-11-06T10:09:42.456" v="314"/>
          <ac:picMkLst>
            <pc:docMk/>
            <pc:sldMk cId="1122458411" sldId="281"/>
            <ac:picMk id="19" creationId="{C57528E6-F315-C9D5-9475-AE5C52243FD9}"/>
          </ac:picMkLst>
        </pc:picChg>
      </pc:sldChg>
      <pc:sldChg chg="addSp delSp modSp mod setBg">
        <pc:chgData name="PATTIWAR K. (2255126)" userId="S::2255126@swansea.ac.uk::e71bfdf0-f505-43e1-b8ff-2d362e2ea5d4" providerId="AD" clId="Web-{3CCDB821-3A24-5EBF-A3FF-6E4A43199FA3}" dt="2024-11-06T10:13:34.292" v="325" actId="1076"/>
        <pc:sldMkLst>
          <pc:docMk/>
          <pc:sldMk cId="1346729384" sldId="282"/>
        </pc:sldMkLst>
        <pc:spChg chg="mod">
          <ac:chgData name="PATTIWAR K. (2255126)" userId="S::2255126@swansea.ac.uk::e71bfdf0-f505-43e1-b8ff-2d362e2ea5d4" providerId="AD" clId="Web-{3CCDB821-3A24-5EBF-A3FF-6E4A43199FA3}" dt="2024-11-06T09:33:01.468" v="116" actId="20577"/>
          <ac:spMkLst>
            <pc:docMk/>
            <pc:sldMk cId="1346729384" sldId="282"/>
            <ac:spMk id="3" creationId="{8A90C147-70B3-26A3-4307-E3A39C1D5781}"/>
          </ac:spMkLst>
        </pc:spChg>
        <pc:spChg chg="mod">
          <ac:chgData name="PATTIWAR K. (2255126)" userId="S::2255126@swansea.ac.uk::e71bfdf0-f505-43e1-b8ff-2d362e2ea5d4" providerId="AD" clId="Web-{3CCDB821-3A24-5EBF-A3FF-6E4A43199FA3}" dt="2024-11-06T10:13:30.354" v="324" actId="1076"/>
          <ac:spMkLst>
            <pc:docMk/>
            <pc:sldMk cId="1346729384" sldId="282"/>
            <ac:spMk id="4" creationId="{B0770C57-2EE5-E83E-B2F8-9F8963C56857}"/>
          </ac:spMkLst>
        </pc:spChg>
        <pc:spChg chg="mod">
          <ac:chgData name="PATTIWAR K. (2255126)" userId="S::2255126@swansea.ac.uk::e71bfdf0-f505-43e1-b8ff-2d362e2ea5d4" providerId="AD" clId="Web-{3CCDB821-3A24-5EBF-A3FF-6E4A43199FA3}" dt="2024-11-06T09:33:18.812" v="118"/>
          <ac:spMkLst>
            <pc:docMk/>
            <pc:sldMk cId="1346729384" sldId="282"/>
            <ac:spMk id="8" creationId="{EA30A4CC-3584-6689-6544-74DAE650CC55}"/>
          </ac:spMkLst>
        </pc:spChg>
        <pc:spChg chg="mod">
          <ac:chgData name="PATTIWAR K. (2255126)" userId="S::2255126@swansea.ac.uk::e71bfdf0-f505-43e1-b8ff-2d362e2ea5d4" providerId="AD" clId="Web-{3CCDB821-3A24-5EBF-A3FF-6E4A43199FA3}" dt="2024-11-06T09:42:08.641" v="173"/>
          <ac:spMkLst>
            <pc:docMk/>
            <pc:sldMk cId="1346729384" sldId="282"/>
            <ac:spMk id="9" creationId="{0B3CA5C3-E854-07F0-C69D-565D87F9B9A0}"/>
          </ac:spMkLst>
        </pc:spChg>
        <pc:spChg chg="mod">
          <ac:chgData name="PATTIWAR K. (2255126)" userId="S::2255126@swansea.ac.uk::e71bfdf0-f505-43e1-b8ff-2d362e2ea5d4" providerId="AD" clId="Web-{3CCDB821-3A24-5EBF-A3FF-6E4A43199FA3}" dt="2024-11-06T09:33:29.297" v="119"/>
          <ac:spMkLst>
            <pc:docMk/>
            <pc:sldMk cId="1346729384" sldId="282"/>
            <ac:spMk id="10" creationId="{05EFD2CB-6A86-D337-8D36-1BE5783CA05E}"/>
          </ac:spMkLst>
        </pc:spChg>
        <pc:spChg chg="add mod ord">
          <ac:chgData name="PATTIWAR K. (2255126)" userId="S::2255126@swansea.ac.uk::e71bfdf0-f505-43e1-b8ff-2d362e2ea5d4" providerId="AD" clId="Web-{3CCDB821-3A24-5EBF-A3FF-6E4A43199FA3}" dt="2024-11-06T10:13:25.307" v="323" actId="1076"/>
          <ac:spMkLst>
            <pc:docMk/>
            <pc:sldMk cId="1346729384" sldId="282"/>
            <ac:spMk id="22" creationId="{02491120-521A-BB0B-AD0D-EE2A1A51318C}"/>
          </ac:spMkLst>
        </pc:spChg>
        <pc:picChg chg="add mod modCrop">
          <ac:chgData name="PATTIWAR K. (2255126)" userId="S::2255126@swansea.ac.uk::e71bfdf0-f505-43e1-b8ff-2d362e2ea5d4" providerId="AD" clId="Web-{3CCDB821-3A24-5EBF-A3FF-6E4A43199FA3}" dt="2024-11-06T09:12:14.665" v="53" actId="1076"/>
          <ac:picMkLst>
            <pc:docMk/>
            <pc:sldMk cId="1346729384" sldId="282"/>
            <ac:picMk id="2" creationId="{AC019A0E-3E2B-0255-64B5-552482380266}"/>
          </ac:picMkLst>
        </pc:picChg>
        <pc:picChg chg="mod modCrop">
          <ac:chgData name="PATTIWAR K. (2255126)" userId="S::2255126@swansea.ac.uk::e71bfdf0-f505-43e1-b8ff-2d362e2ea5d4" providerId="AD" clId="Web-{3CCDB821-3A24-5EBF-A3FF-6E4A43199FA3}" dt="2024-11-06T09:19:13.318" v="89"/>
          <ac:picMkLst>
            <pc:docMk/>
            <pc:sldMk cId="1346729384" sldId="282"/>
            <ac:picMk id="6" creationId="{7C5A198C-18DA-3701-5E31-85A71D2437C6}"/>
          </ac:picMkLst>
        </pc:picChg>
        <pc:picChg chg="mod">
          <ac:chgData name="PATTIWAR K. (2255126)" userId="S::2255126@swansea.ac.uk::e71bfdf0-f505-43e1-b8ff-2d362e2ea5d4" providerId="AD" clId="Web-{3CCDB821-3A24-5EBF-A3FF-6E4A43199FA3}" dt="2024-11-06T09:51:16.610" v="229" actId="14100"/>
          <ac:picMkLst>
            <pc:docMk/>
            <pc:sldMk cId="1346729384" sldId="282"/>
            <ac:picMk id="7" creationId="{5FE8C608-EF10-13B5-CCDE-33C01A9FC2A0}"/>
          </ac:picMkLst>
        </pc:picChg>
        <pc:picChg chg="mod">
          <ac:chgData name="PATTIWAR K. (2255126)" userId="S::2255126@swansea.ac.uk::e71bfdf0-f505-43e1-b8ff-2d362e2ea5d4" providerId="AD" clId="Web-{3CCDB821-3A24-5EBF-A3FF-6E4A43199FA3}" dt="2024-11-06T09:33:05.702" v="117" actId="1076"/>
          <ac:picMkLst>
            <pc:docMk/>
            <pc:sldMk cId="1346729384" sldId="282"/>
            <ac:picMk id="16" creationId="{53E29891-6A30-B0FE-1157-380C7165772B}"/>
          </ac:picMkLst>
        </pc:picChg>
        <pc:picChg chg="add mod">
          <ac:chgData name="PATTIWAR K. (2255126)" userId="S::2255126@swansea.ac.uk::e71bfdf0-f505-43e1-b8ff-2d362e2ea5d4" providerId="AD" clId="Web-{3CCDB821-3A24-5EBF-A3FF-6E4A43199FA3}" dt="2024-11-06T10:13:34.292" v="325" actId="1076"/>
          <ac:picMkLst>
            <pc:docMk/>
            <pc:sldMk cId="1346729384" sldId="282"/>
            <ac:picMk id="17" creationId="{90142C51-CCF5-03DD-77DA-6B5020A802A2}"/>
          </ac:picMkLst>
        </pc:picChg>
      </pc:sldChg>
      <pc:sldChg chg="addSp delSp modSp">
        <pc:chgData name="PATTIWAR K. (2255126)" userId="S::2255126@swansea.ac.uk::e71bfdf0-f505-43e1-b8ff-2d362e2ea5d4" providerId="AD" clId="Web-{3CCDB821-3A24-5EBF-A3FF-6E4A43199FA3}" dt="2024-11-07T01:56:21.986" v="743" actId="1076"/>
        <pc:sldMkLst>
          <pc:docMk/>
          <pc:sldMk cId="3194784188" sldId="283"/>
        </pc:sldMkLst>
        <pc:spChg chg="add mod">
          <ac:chgData name="PATTIWAR K. (2255126)" userId="S::2255126@swansea.ac.uk::e71bfdf0-f505-43e1-b8ff-2d362e2ea5d4" providerId="AD" clId="Web-{3CCDB821-3A24-5EBF-A3FF-6E4A43199FA3}" dt="2024-11-07T01:52:43.840" v="689" actId="1076"/>
          <ac:spMkLst>
            <pc:docMk/>
            <pc:sldMk cId="3194784188" sldId="283"/>
            <ac:spMk id="2" creationId="{54C52A62-2771-C56E-C81E-6F940A61E079}"/>
          </ac:spMkLst>
        </pc:spChg>
        <pc:spChg chg="mod">
          <ac:chgData name="PATTIWAR K. (2255126)" userId="S::2255126@swansea.ac.uk::e71bfdf0-f505-43e1-b8ff-2d362e2ea5d4" providerId="AD" clId="Web-{3CCDB821-3A24-5EBF-A3FF-6E4A43199FA3}" dt="2024-11-06T10:16:44.938" v="350" actId="20577"/>
          <ac:spMkLst>
            <pc:docMk/>
            <pc:sldMk cId="3194784188" sldId="283"/>
            <ac:spMk id="3" creationId="{27DA0382-6B36-5298-C878-915B1D9D071B}"/>
          </ac:spMkLst>
        </pc:spChg>
        <pc:spChg chg="mod">
          <ac:chgData name="PATTIWAR K. (2255126)" userId="S::2255126@swansea.ac.uk::e71bfdf0-f505-43e1-b8ff-2d362e2ea5d4" providerId="AD" clId="Web-{3CCDB821-3A24-5EBF-A3FF-6E4A43199FA3}" dt="2024-11-06T10:23:02.762" v="435" actId="20577"/>
          <ac:spMkLst>
            <pc:docMk/>
            <pc:sldMk cId="3194784188" sldId="283"/>
            <ac:spMk id="5" creationId="{A9DB6E2D-BC31-5BAD-D86B-60FAA1FDD6EB}"/>
          </ac:spMkLst>
        </pc:spChg>
        <pc:spChg chg="add mod">
          <ac:chgData name="PATTIWAR K. (2255126)" userId="S::2255126@swansea.ac.uk::e71bfdf0-f505-43e1-b8ff-2d362e2ea5d4" providerId="AD" clId="Web-{3CCDB821-3A24-5EBF-A3FF-6E4A43199FA3}" dt="2024-11-07T01:53:56.701" v="710" actId="20577"/>
          <ac:spMkLst>
            <pc:docMk/>
            <pc:sldMk cId="3194784188" sldId="283"/>
            <ac:spMk id="6" creationId="{E266333A-8F60-D285-0765-0D36745C798A}"/>
          </ac:spMkLst>
        </pc:spChg>
        <pc:spChg chg="mod">
          <ac:chgData name="PATTIWAR K. (2255126)" userId="S::2255126@swansea.ac.uk::e71bfdf0-f505-43e1-b8ff-2d362e2ea5d4" providerId="AD" clId="Web-{3CCDB821-3A24-5EBF-A3FF-6E4A43199FA3}" dt="2024-11-07T01:51:49.213" v="673" actId="20577"/>
          <ac:spMkLst>
            <pc:docMk/>
            <pc:sldMk cId="3194784188" sldId="283"/>
            <ac:spMk id="7" creationId="{0F549EF8-6DB7-7F96-E5A4-3DA522D49290}"/>
          </ac:spMkLst>
        </pc:spChg>
        <pc:spChg chg="mod">
          <ac:chgData name="PATTIWAR K. (2255126)" userId="S::2255126@swansea.ac.uk::e71bfdf0-f505-43e1-b8ff-2d362e2ea5d4" providerId="AD" clId="Web-{3CCDB821-3A24-5EBF-A3FF-6E4A43199FA3}" dt="2024-11-07T01:52:53.590" v="690" actId="20577"/>
          <ac:spMkLst>
            <pc:docMk/>
            <pc:sldMk cId="3194784188" sldId="283"/>
            <ac:spMk id="9" creationId="{DE3313B1-830C-9F10-61AD-58E28B573524}"/>
          </ac:spMkLst>
        </pc:spChg>
        <pc:spChg chg="mod">
          <ac:chgData name="PATTIWAR K. (2255126)" userId="S::2255126@swansea.ac.uk::e71bfdf0-f505-43e1-b8ff-2d362e2ea5d4" providerId="AD" clId="Web-{3CCDB821-3A24-5EBF-A3FF-6E4A43199FA3}" dt="2024-11-07T01:54:27.921" v="720" actId="20577"/>
          <ac:spMkLst>
            <pc:docMk/>
            <pc:sldMk cId="3194784188" sldId="283"/>
            <ac:spMk id="10" creationId="{8CA17E20-1650-0E39-1899-5F83401EA72A}"/>
          </ac:spMkLst>
        </pc:spChg>
        <pc:spChg chg="mod">
          <ac:chgData name="PATTIWAR K. (2255126)" userId="S::2255126@swansea.ac.uk::e71bfdf0-f505-43e1-b8ff-2d362e2ea5d4" providerId="AD" clId="Web-{3CCDB821-3A24-5EBF-A3FF-6E4A43199FA3}" dt="2024-11-07T01:53:32.685" v="701" actId="20577"/>
          <ac:spMkLst>
            <pc:docMk/>
            <pc:sldMk cId="3194784188" sldId="283"/>
            <ac:spMk id="11" creationId="{8EF47EBB-7118-2F22-A008-979F03CF118B}"/>
          </ac:spMkLst>
        </pc:spChg>
        <pc:spChg chg="mod">
          <ac:chgData name="PATTIWAR K. (2255126)" userId="S::2255126@swansea.ac.uk::e71bfdf0-f505-43e1-b8ff-2d362e2ea5d4" providerId="AD" clId="Web-{3CCDB821-3A24-5EBF-A3FF-6E4A43199FA3}" dt="2024-11-07T01:53:47.545" v="706" actId="20577"/>
          <ac:spMkLst>
            <pc:docMk/>
            <pc:sldMk cId="3194784188" sldId="283"/>
            <ac:spMk id="12" creationId="{10E53E8A-0513-44FB-7054-C9039E4921E4}"/>
          </ac:spMkLst>
        </pc:spChg>
        <pc:spChg chg="mod">
          <ac:chgData name="PATTIWAR K. (2255126)" userId="S::2255126@swansea.ac.uk::e71bfdf0-f505-43e1-b8ff-2d362e2ea5d4" providerId="AD" clId="Web-{3CCDB821-3A24-5EBF-A3FF-6E4A43199FA3}" dt="2024-11-06T10:19:49.444" v="429" actId="20577"/>
          <ac:spMkLst>
            <pc:docMk/>
            <pc:sldMk cId="3194784188" sldId="283"/>
            <ac:spMk id="13" creationId="{3BAB935B-79F6-B9A3-3AFA-446AC3444689}"/>
          </ac:spMkLst>
        </pc:spChg>
        <pc:spChg chg="add mod">
          <ac:chgData name="PATTIWAR K. (2255126)" userId="S::2255126@swansea.ac.uk::e71bfdf0-f505-43e1-b8ff-2d362e2ea5d4" providerId="AD" clId="Web-{3CCDB821-3A24-5EBF-A3FF-6E4A43199FA3}" dt="2024-11-07T01:55:25.516" v="731" actId="1076"/>
          <ac:spMkLst>
            <pc:docMk/>
            <pc:sldMk cId="3194784188" sldId="283"/>
            <ac:spMk id="14" creationId="{E54DF357-7FCA-E650-054F-CA1383BD6244}"/>
          </ac:spMkLst>
        </pc:spChg>
        <pc:spChg chg="add mod">
          <ac:chgData name="PATTIWAR K. (2255126)" userId="S::2255126@swansea.ac.uk::e71bfdf0-f505-43e1-b8ff-2d362e2ea5d4" providerId="AD" clId="Web-{3CCDB821-3A24-5EBF-A3FF-6E4A43199FA3}" dt="2024-11-07T01:55:31.173" v="732" actId="1076"/>
          <ac:spMkLst>
            <pc:docMk/>
            <pc:sldMk cId="3194784188" sldId="283"/>
            <ac:spMk id="15" creationId="{E8B3CF35-FEBE-872D-0AC1-A5FD211BEC72}"/>
          </ac:spMkLst>
        </pc:spChg>
        <pc:spChg chg="add mod">
          <ac:chgData name="PATTIWAR K. (2255126)" userId="S::2255126@swansea.ac.uk::e71bfdf0-f505-43e1-b8ff-2d362e2ea5d4" providerId="AD" clId="Web-{3CCDB821-3A24-5EBF-A3FF-6E4A43199FA3}" dt="2024-11-07T01:55:21.079" v="730" actId="1076"/>
          <ac:spMkLst>
            <pc:docMk/>
            <pc:sldMk cId="3194784188" sldId="283"/>
            <ac:spMk id="16" creationId="{39E483DC-29B1-BD47-CDD3-143CC009CDE8}"/>
          </ac:spMkLst>
        </pc:spChg>
        <pc:spChg chg="add mod">
          <ac:chgData name="PATTIWAR K. (2255126)" userId="S::2255126@swansea.ac.uk::e71bfdf0-f505-43e1-b8ff-2d362e2ea5d4" providerId="AD" clId="Web-{3CCDB821-3A24-5EBF-A3FF-6E4A43199FA3}" dt="2024-11-06T10:16:29.813" v="347" actId="14100"/>
          <ac:spMkLst>
            <pc:docMk/>
            <pc:sldMk cId="3194784188" sldId="283"/>
            <ac:spMk id="19" creationId="{9F119C68-957F-DE88-ACA3-196F4A2FDF04}"/>
          </ac:spMkLst>
        </pc:spChg>
        <pc:spChg chg="add mod">
          <ac:chgData name="PATTIWAR K. (2255126)" userId="S::2255126@swansea.ac.uk::e71bfdf0-f505-43e1-b8ff-2d362e2ea5d4" providerId="AD" clId="Web-{3CCDB821-3A24-5EBF-A3FF-6E4A43199FA3}" dt="2024-11-06T10:16:25.328" v="346" actId="20577"/>
          <ac:spMkLst>
            <pc:docMk/>
            <pc:sldMk cId="3194784188" sldId="283"/>
            <ac:spMk id="21" creationId="{A9530F11-C8CB-5D60-29EA-07D5FC0DAA71}"/>
          </ac:spMkLst>
        </pc:spChg>
        <pc:spChg chg="add mod">
          <ac:chgData name="PATTIWAR K. (2255126)" userId="S::2255126@swansea.ac.uk::e71bfdf0-f505-43e1-b8ff-2d362e2ea5d4" providerId="AD" clId="Web-{3CCDB821-3A24-5EBF-A3FF-6E4A43199FA3}" dt="2024-11-07T01:55:16.938" v="729" actId="1076"/>
          <ac:spMkLst>
            <pc:docMk/>
            <pc:sldMk cId="3194784188" sldId="283"/>
            <ac:spMk id="25" creationId="{3A7D86CD-765B-C2A7-A5E5-F8E2385D9525}"/>
          </ac:spMkLst>
        </pc:spChg>
        <pc:picChg chg="mod modCrop">
          <ac:chgData name="PATTIWAR K. (2255126)" userId="S::2255126@swansea.ac.uk::e71bfdf0-f505-43e1-b8ff-2d362e2ea5d4" providerId="AD" clId="Web-{3CCDB821-3A24-5EBF-A3FF-6E4A43199FA3}" dt="2024-11-06T09:43:34.018" v="209"/>
          <ac:picMkLst>
            <pc:docMk/>
            <pc:sldMk cId="3194784188" sldId="283"/>
            <ac:picMk id="8" creationId="{2769D421-8534-3F01-4EE3-DFE339D1B204}"/>
          </ac:picMkLst>
        </pc:picChg>
        <pc:picChg chg="add">
          <ac:chgData name="PATTIWAR K. (2255126)" userId="S::2255126@swansea.ac.uk::e71bfdf0-f505-43e1-b8ff-2d362e2ea5d4" providerId="AD" clId="Web-{3CCDB821-3A24-5EBF-A3FF-6E4A43199FA3}" dt="2024-11-06T10:15:45.264" v="333"/>
          <ac:picMkLst>
            <pc:docMk/>
            <pc:sldMk cId="3194784188" sldId="283"/>
            <ac:picMk id="23" creationId="{510B9AA2-E9C7-85BD-9EF2-C79AC90A6189}"/>
          </ac:picMkLst>
        </pc:picChg>
        <pc:picChg chg="add mod">
          <ac:chgData name="PATTIWAR K. (2255126)" userId="S::2255126@swansea.ac.uk::e71bfdf0-f505-43e1-b8ff-2d362e2ea5d4" providerId="AD" clId="Web-{3CCDB821-3A24-5EBF-A3FF-6E4A43199FA3}" dt="2024-11-07T01:55:54.361" v="737" actId="1076"/>
          <ac:picMkLst>
            <pc:docMk/>
            <pc:sldMk cId="3194784188" sldId="283"/>
            <ac:picMk id="24" creationId="{E63867CC-BC1B-7D6C-06D2-ED0E27DB18C8}"/>
          </ac:picMkLst>
        </pc:picChg>
        <pc:picChg chg="add mod">
          <ac:chgData name="PATTIWAR K. (2255126)" userId="S::2255126@swansea.ac.uk::e71bfdf0-f505-43e1-b8ff-2d362e2ea5d4" providerId="AD" clId="Web-{3CCDB821-3A24-5EBF-A3FF-6E4A43199FA3}" dt="2024-11-07T01:56:02.142" v="740" actId="1076"/>
          <ac:picMkLst>
            <pc:docMk/>
            <pc:sldMk cId="3194784188" sldId="283"/>
            <ac:picMk id="26" creationId="{289255EE-9DAC-BC2F-BED8-309C9CFAABFF}"/>
          </ac:picMkLst>
        </pc:picChg>
        <pc:picChg chg="add mod modCrop">
          <ac:chgData name="PATTIWAR K. (2255126)" userId="S::2255126@swansea.ac.uk::e71bfdf0-f505-43e1-b8ff-2d362e2ea5d4" providerId="AD" clId="Web-{3CCDB821-3A24-5EBF-A3FF-6E4A43199FA3}" dt="2024-11-07T01:55:51.642" v="736" actId="1076"/>
          <ac:picMkLst>
            <pc:docMk/>
            <pc:sldMk cId="3194784188" sldId="283"/>
            <ac:picMk id="27" creationId="{EF66098C-733A-7D9D-A0C9-C113F048277E}"/>
          </ac:picMkLst>
        </pc:picChg>
        <pc:picChg chg="add mod">
          <ac:chgData name="PATTIWAR K. (2255126)" userId="S::2255126@swansea.ac.uk::e71bfdf0-f505-43e1-b8ff-2d362e2ea5d4" providerId="AD" clId="Web-{3CCDB821-3A24-5EBF-A3FF-6E4A43199FA3}" dt="2024-11-07T01:54:43.203" v="726" actId="1076"/>
          <ac:picMkLst>
            <pc:docMk/>
            <pc:sldMk cId="3194784188" sldId="283"/>
            <ac:picMk id="28" creationId="{3E37CCD9-FAFB-FBA0-59F7-BF214D0F2F3D}"/>
          </ac:picMkLst>
        </pc:picChg>
        <pc:picChg chg="add mod">
          <ac:chgData name="PATTIWAR K. (2255126)" userId="S::2255126@swansea.ac.uk::e71bfdf0-f505-43e1-b8ff-2d362e2ea5d4" providerId="AD" clId="Web-{3CCDB821-3A24-5EBF-A3FF-6E4A43199FA3}" dt="2024-11-07T01:56:17.736" v="742" actId="1076"/>
          <ac:picMkLst>
            <pc:docMk/>
            <pc:sldMk cId="3194784188" sldId="283"/>
            <ac:picMk id="29" creationId="{EFD19FB7-A632-8A16-ED84-52F1D1FBECAB}"/>
          </ac:picMkLst>
        </pc:picChg>
        <pc:picChg chg="add mod">
          <ac:chgData name="PATTIWAR K. (2255126)" userId="S::2255126@swansea.ac.uk::e71bfdf0-f505-43e1-b8ff-2d362e2ea5d4" providerId="AD" clId="Web-{3CCDB821-3A24-5EBF-A3FF-6E4A43199FA3}" dt="2024-11-07T01:56:21.986" v="743" actId="1076"/>
          <ac:picMkLst>
            <pc:docMk/>
            <pc:sldMk cId="3194784188" sldId="283"/>
            <ac:picMk id="30" creationId="{3A743688-5022-BB7F-B2A3-2EA2DCCB58FB}"/>
          </ac:picMkLst>
        </pc:picChg>
      </pc:sldChg>
      <pc:sldChg chg="addSp delSp modSp">
        <pc:chgData name="PATTIWAR K. (2255126)" userId="S::2255126@swansea.ac.uk::e71bfdf0-f505-43e1-b8ff-2d362e2ea5d4" providerId="AD" clId="Web-{3CCDB821-3A24-5EBF-A3FF-6E4A43199FA3}" dt="2024-11-07T23:58:01.778" v="994"/>
        <pc:sldMkLst>
          <pc:docMk/>
          <pc:sldMk cId="1129196741" sldId="284"/>
        </pc:sldMkLst>
        <pc:spChg chg="del mod">
          <ac:chgData name="PATTIWAR K. (2255126)" userId="S::2255126@swansea.ac.uk::e71bfdf0-f505-43e1-b8ff-2d362e2ea5d4" providerId="AD" clId="Web-{3CCDB821-3A24-5EBF-A3FF-6E4A43199FA3}" dt="2024-11-07T23:57:52.199" v="951"/>
          <ac:spMkLst>
            <pc:docMk/>
            <pc:sldMk cId="1129196741" sldId="284"/>
            <ac:spMk id="2" creationId="{D930A484-0091-8D53-8046-DA2B1C6FB513}"/>
          </ac:spMkLst>
        </pc:spChg>
        <pc:spChg chg="add">
          <ac:chgData name="PATTIWAR K. (2255126)" userId="S::2255126@swansea.ac.uk::e71bfdf0-f505-43e1-b8ff-2d362e2ea5d4" providerId="AD" clId="Web-{3CCDB821-3A24-5EBF-A3FF-6E4A43199FA3}" dt="2024-11-06T10:33:53.517" v="518"/>
          <ac:spMkLst>
            <pc:docMk/>
            <pc:sldMk cId="1129196741" sldId="284"/>
            <ac:spMk id="5" creationId="{9CBDE3EF-A38F-817D-C724-5195D13A60FA}"/>
          </ac:spMkLst>
        </pc:spChg>
        <pc:spChg chg="add">
          <ac:chgData name="PATTIWAR K. (2255126)" userId="S::2255126@swansea.ac.uk::e71bfdf0-f505-43e1-b8ff-2d362e2ea5d4" providerId="AD" clId="Web-{3CCDB821-3A24-5EBF-A3FF-6E4A43199FA3}" dt="2024-11-06T10:33:53.564" v="519"/>
          <ac:spMkLst>
            <pc:docMk/>
            <pc:sldMk cId="1129196741" sldId="284"/>
            <ac:spMk id="7" creationId="{CEAFE930-788B-B65A-5316-C44ADD1C7FED}"/>
          </ac:spMkLst>
        </pc:spChg>
        <pc:graphicFrameChg chg="mod modGraphic">
          <ac:chgData name="PATTIWAR K. (2255126)" userId="S::2255126@swansea.ac.uk::e71bfdf0-f505-43e1-b8ff-2d362e2ea5d4" providerId="AD" clId="Web-{3CCDB821-3A24-5EBF-A3FF-6E4A43199FA3}" dt="2024-11-07T23:58:01.778" v="994"/>
          <ac:graphicFrameMkLst>
            <pc:docMk/>
            <pc:sldMk cId="1129196741" sldId="284"/>
            <ac:graphicFrameMk id="3" creationId="{2380EA2B-1967-A099-3347-3B10E39AF2B8}"/>
          </ac:graphicFrameMkLst>
        </pc:graphicFrameChg>
        <pc:picChg chg="mod modCrop">
          <ac:chgData name="PATTIWAR K. (2255126)" userId="S::2255126@swansea.ac.uk::e71bfdf0-f505-43e1-b8ff-2d362e2ea5d4" providerId="AD" clId="Web-{3CCDB821-3A24-5EBF-A3FF-6E4A43199FA3}" dt="2024-11-07T01:50:09.990" v="652"/>
          <ac:picMkLst>
            <pc:docMk/>
            <pc:sldMk cId="1129196741" sldId="284"/>
            <ac:picMk id="9" creationId="{5DE49C6A-05E8-860E-0FBD-CFF5892A2FBC}"/>
          </ac:picMkLst>
        </pc:picChg>
        <pc:picChg chg="add">
          <ac:chgData name="PATTIWAR K. (2255126)" userId="S::2255126@swansea.ac.uk::e71bfdf0-f505-43e1-b8ff-2d362e2ea5d4" providerId="AD" clId="Web-{3CCDB821-3A24-5EBF-A3FF-6E4A43199FA3}" dt="2024-11-06T10:33:53.595" v="520"/>
          <ac:picMkLst>
            <pc:docMk/>
            <pc:sldMk cId="1129196741" sldId="284"/>
            <ac:picMk id="10" creationId="{D0F3DBD5-76E1-F043-1E02-3E6761F7B441}"/>
          </ac:picMkLst>
        </pc:picChg>
      </pc:sldChg>
      <pc:sldChg chg="add del replId">
        <pc:chgData name="PATTIWAR K. (2255126)" userId="S::2255126@swansea.ac.uk::e71bfdf0-f505-43e1-b8ff-2d362e2ea5d4" providerId="AD" clId="Web-{3CCDB821-3A24-5EBF-A3FF-6E4A43199FA3}" dt="2024-11-06T10:11:38.350" v="316"/>
        <pc:sldMkLst>
          <pc:docMk/>
          <pc:sldMk cId="89359961" sldId="285"/>
        </pc:sldMkLst>
      </pc:sldChg>
      <pc:sldChg chg="addSp delSp modSp new">
        <pc:chgData name="PATTIWAR K. (2255126)" userId="S::2255126@swansea.ac.uk::e71bfdf0-f505-43e1-b8ff-2d362e2ea5d4" providerId="AD" clId="Web-{3CCDB821-3A24-5EBF-A3FF-6E4A43199FA3}" dt="2024-11-08T00:11:02.526" v="1267" actId="1076"/>
        <pc:sldMkLst>
          <pc:docMk/>
          <pc:sldMk cId="3321769109" sldId="285"/>
        </pc:sldMkLst>
        <pc:spChg chg="del">
          <ac:chgData name="PATTIWAR K. (2255126)" userId="S::2255126@swansea.ac.uk::e71bfdf0-f505-43e1-b8ff-2d362e2ea5d4" providerId="AD" clId="Web-{3CCDB821-3A24-5EBF-A3FF-6E4A43199FA3}" dt="2024-11-07T23:58:29.857" v="999"/>
          <ac:spMkLst>
            <pc:docMk/>
            <pc:sldMk cId="3321769109" sldId="285"/>
            <ac:spMk id="2" creationId="{CEEA0FDA-305E-4840-AFA6-B1E51D2DACEA}"/>
          </ac:spMkLst>
        </pc:spChg>
        <pc:spChg chg="del">
          <ac:chgData name="PATTIWAR K. (2255126)" userId="S::2255126@swansea.ac.uk::e71bfdf0-f505-43e1-b8ff-2d362e2ea5d4" providerId="AD" clId="Web-{3CCDB821-3A24-5EBF-A3FF-6E4A43199FA3}" dt="2024-11-07T23:58:31.701" v="1000"/>
          <ac:spMkLst>
            <pc:docMk/>
            <pc:sldMk cId="3321769109" sldId="285"/>
            <ac:spMk id="3" creationId="{8B5C1E83-8509-4517-B2F6-41FD6FF7DE8F}"/>
          </ac:spMkLst>
        </pc:spChg>
        <pc:spChg chg="add mod">
          <ac:chgData name="PATTIWAR K. (2255126)" userId="S::2255126@swansea.ac.uk::e71bfdf0-f505-43e1-b8ff-2d362e2ea5d4" providerId="AD" clId="Web-{3CCDB821-3A24-5EBF-A3FF-6E4A43199FA3}" dt="2024-11-08T00:09:49.523" v="1253" actId="14100"/>
          <ac:spMkLst>
            <pc:docMk/>
            <pc:sldMk cId="3321769109" sldId="285"/>
            <ac:spMk id="5" creationId="{3541729A-75C3-DDE8-574B-2321700F2E56}"/>
          </ac:spMkLst>
        </pc:spChg>
        <pc:spChg chg="add mod">
          <ac:chgData name="PATTIWAR K. (2255126)" userId="S::2255126@swansea.ac.uk::e71bfdf0-f505-43e1-b8ff-2d362e2ea5d4" providerId="AD" clId="Web-{3CCDB821-3A24-5EBF-A3FF-6E4A43199FA3}" dt="2024-11-08T00:10:07.367" v="1259" actId="1076"/>
          <ac:spMkLst>
            <pc:docMk/>
            <pc:sldMk cId="3321769109" sldId="285"/>
            <ac:spMk id="7" creationId="{30B82298-D6E3-D885-A99E-9ECFDB086342}"/>
          </ac:spMkLst>
        </pc:spChg>
        <pc:graphicFrameChg chg="add mod modGraphic">
          <ac:chgData name="PATTIWAR K. (2255126)" userId="S::2255126@swansea.ac.uk::e71bfdf0-f505-43e1-b8ff-2d362e2ea5d4" providerId="AD" clId="Web-{3CCDB821-3A24-5EBF-A3FF-6E4A43199FA3}" dt="2024-11-08T00:10:12.258" v="1260" actId="1076"/>
          <ac:graphicFrameMkLst>
            <pc:docMk/>
            <pc:sldMk cId="3321769109" sldId="285"/>
            <ac:graphicFrameMk id="10" creationId="{14F0122F-938F-4A5C-B144-0C9371ED2C39}"/>
          </ac:graphicFrameMkLst>
        </pc:graphicFrameChg>
        <pc:picChg chg="add mod">
          <ac:chgData name="PATTIWAR K. (2255126)" userId="S::2255126@swansea.ac.uk::e71bfdf0-f505-43e1-b8ff-2d362e2ea5d4" providerId="AD" clId="Web-{3CCDB821-3A24-5EBF-A3FF-6E4A43199FA3}" dt="2024-11-07T23:59:52.969" v="1045" actId="1076"/>
          <ac:picMkLst>
            <pc:docMk/>
            <pc:sldMk cId="3321769109" sldId="285"/>
            <ac:picMk id="9" creationId="{21F69AA6-F990-A05B-9DE9-31EEF962FDD6}"/>
          </ac:picMkLst>
        </pc:picChg>
        <pc:picChg chg="add del mod">
          <ac:chgData name="PATTIWAR K. (2255126)" userId="S::2255126@swansea.ac.uk::e71bfdf0-f505-43e1-b8ff-2d362e2ea5d4" providerId="AD" clId="Web-{3CCDB821-3A24-5EBF-A3FF-6E4A43199FA3}" dt="2024-11-08T00:08:40.192" v="1247"/>
          <ac:picMkLst>
            <pc:docMk/>
            <pc:sldMk cId="3321769109" sldId="285"/>
            <ac:picMk id="11" creationId="{7C6690DA-63D4-3A61-2076-95718B645AFF}"/>
          </ac:picMkLst>
        </pc:picChg>
        <pc:picChg chg="add mod">
          <ac:chgData name="PATTIWAR K. (2255126)" userId="S::2255126@swansea.ac.uk::e71bfdf0-f505-43e1-b8ff-2d362e2ea5d4" providerId="AD" clId="Web-{3CCDB821-3A24-5EBF-A3FF-6E4A43199FA3}" dt="2024-11-08T00:09:12.990" v="1251" actId="1076"/>
          <ac:picMkLst>
            <pc:docMk/>
            <pc:sldMk cId="3321769109" sldId="285"/>
            <ac:picMk id="13" creationId="{F6324F16-0373-3EC4-E122-4735E0374A5D}"/>
          </ac:picMkLst>
        </pc:picChg>
        <pc:picChg chg="add mod ord">
          <ac:chgData name="PATTIWAR K. (2255126)" userId="S::2255126@swansea.ac.uk::e71bfdf0-f505-43e1-b8ff-2d362e2ea5d4" providerId="AD" clId="Web-{3CCDB821-3A24-5EBF-A3FF-6E4A43199FA3}" dt="2024-11-08T00:11:02.526" v="1267" actId="1076"/>
          <ac:picMkLst>
            <pc:docMk/>
            <pc:sldMk cId="3321769109" sldId="285"/>
            <ac:picMk id="15" creationId="{42539A89-A059-149B-C46A-1B7F82B8989F}"/>
          </ac:picMkLst>
        </pc:picChg>
      </pc:sldChg>
    </pc:docChg>
  </pc:docChgLst>
  <pc:docChgLst>
    <pc:chgData name="Daniel Rees" userId="S::d.j.rees@swansea.ac.uk::0840ce38-e54f-4d38-8299-3736b2a78097" providerId="AD" clId="Web-{FA140823-9200-87B0-A106-694705105082}"/>
    <pc:docChg chg="addSld modSld sldOrd">
      <pc:chgData name="Daniel Rees" userId="S::d.j.rees@swansea.ac.uk::0840ce38-e54f-4d38-8299-3736b2a78097" providerId="AD" clId="Web-{FA140823-9200-87B0-A106-694705105082}" dt="2024-11-08T08:26:47.311" v="30"/>
      <pc:docMkLst>
        <pc:docMk/>
      </pc:docMkLst>
      <pc:sldChg chg="modSp">
        <pc:chgData name="Daniel Rees" userId="S::d.j.rees@swansea.ac.uk::0840ce38-e54f-4d38-8299-3736b2a78097" providerId="AD" clId="Web-{FA140823-9200-87B0-A106-694705105082}" dt="2024-11-08T08:24:50.152" v="3" actId="20577"/>
        <pc:sldMkLst>
          <pc:docMk/>
          <pc:sldMk cId="4125904569" sldId="268"/>
        </pc:sldMkLst>
        <pc:spChg chg="mod">
          <ac:chgData name="Daniel Rees" userId="S::d.j.rees@swansea.ac.uk::0840ce38-e54f-4d38-8299-3736b2a78097" providerId="AD" clId="Web-{FA140823-9200-87B0-A106-694705105082}" dt="2024-11-08T08:24:50.152" v="3" actId="20577"/>
          <ac:spMkLst>
            <pc:docMk/>
            <pc:sldMk cId="4125904569" sldId="268"/>
            <ac:spMk id="6" creationId="{4002DFF2-3589-417B-A1E3-90C804DB4347}"/>
          </ac:spMkLst>
        </pc:spChg>
      </pc:sldChg>
      <pc:sldChg chg="modSp">
        <pc:chgData name="Daniel Rees" userId="S::d.j.rees@swansea.ac.uk::0840ce38-e54f-4d38-8299-3736b2a78097" providerId="AD" clId="Web-{FA140823-9200-87B0-A106-694705105082}" dt="2024-11-08T08:25:13.949" v="4" actId="14100"/>
        <pc:sldMkLst>
          <pc:docMk/>
          <pc:sldMk cId="1122458411" sldId="281"/>
        </pc:sldMkLst>
        <pc:spChg chg="mod">
          <ac:chgData name="Daniel Rees" userId="S::d.j.rees@swansea.ac.uk::0840ce38-e54f-4d38-8299-3736b2a78097" providerId="AD" clId="Web-{FA140823-9200-87B0-A106-694705105082}" dt="2024-11-08T08:25:13.949" v="4" actId="14100"/>
          <ac:spMkLst>
            <pc:docMk/>
            <pc:sldMk cId="1122458411" sldId="281"/>
            <ac:spMk id="5" creationId="{11A75C8D-7189-0F46-89E5-7F9B331985E0}"/>
          </ac:spMkLst>
        </pc:spChg>
      </pc:sldChg>
      <pc:sldChg chg="modSp add ord replId">
        <pc:chgData name="Daniel Rees" userId="S::d.j.rees@swansea.ac.uk::0840ce38-e54f-4d38-8299-3736b2a78097" providerId="AD" clId="Web-{FA140823-9200-87B0-A106-694705105082}" dt="2024-11-08T08:26:47.311" v="30"/>
        <pc:sldMkLst>
          <pc:docMk/>
          <pc:sldMk cId="2058801487" sldId="286"/>
        </pc:sldMkLst>
        <pc:spChg chg="mod">
          <ac:chgData name="Daniel Rees" userId="S::d.j.rees@swansea.ac.uk::0840ce38-e54f-4d38-8299-3736b2a78097" providerId="AD" clId="Web-{FA140823-9200-87B0-A106-694705105082}" dt="2024-11-08T08:26:35.389" v="29" actId="20577"/>
          <ac:spMkLst>
            <pc:docMk/>
            <pc:sldMk cId="2058801487" sldId="286"/>
            <ac:spMk id="6" creationId="{4002DFF2-3589-417B-A1E3-90C804DB4347}"/>
          </ac:spMkLst>
        </pc:spChg>
      </pc:sldChg>
    </pc:docChg>
  </pc:docChgLst>
  <pc:docChgLst>
    <pc:chgData name="Harrison" userId="S::harrison.rees@swansea.ac.uk::6032d134-5366-461a-9f6d-e40f0d23c5f3" providerId="AD" clId="Web-{DCA1CB58-6413-5215-82F8-5AAAE412FAC3}"/>
    <pc:docChg chg="modSld">
      <pc:chgData name="Harrison" userId="S::harrison.rees@swansea.ac.uk::6032d134-5366-461a-9f6d-e40f0d23c5f3" providerId="AD" clId="Web-{DCA1CB58-6413-5215-82F8-5AAAE412FAC3}" dt="2024-11-18T11:21:24.723" v="5" actId="20577"/>
      <pc:docMkLst>
        <pc:docMk/>
      </pc:docMkLst>
      <pc:sldChg chg="modSp">
        <pc:chgData name="Harrison" userId="S::harrison.rees@swansea.ac.uk::6032d134-5366-461a-9f6d-e40f0d23c5f3" providerId="AD" clId="Web-{DCA1CB58-6413-5215-82F8-5AAAE412FAC3}" dt="2024-11-18T11:21:09.863" v="2" actId="20577"/>
        <pc:sldMkLst>
          <pc:docMk/>
          <pc:sldMk cId="4125904569" sldId="268"/>
        </pc:sldMkLst>
        <pc:spChg chg="mod">
          <ac:chgData name="Harrison" userId="S::harrison.rees@swansea.ac.uk::6032d134-5366-461a-9f6d-e40f0d23c5f3" providerId="AD" clId="Web-{DCA1CB58-6413-5215-82F8-5AAAE412FAC3}" dt="2024-11-18T11:21:09.863" v="2" actId="20577"/>
          <ac:spMkLst>
            <pc:docMk/>
            <pc:sldMk cId="4125904569" sldId="268"/>
            <ac:spMk id="6" creationId="{4002DFF2-3589-417B-A1E3-90C804DB4347}"/>
          </ac:spMkLst>
        </pc:spChg>
      </pc:sldChg>
      <pc:sldChg chg="modSp">
        <pc:chgData name="Harrison" userId="S::harrison.rees@swansea.ac.uk::6032d134-5366-461a-9f6d-e40f0d23c5f3" providerId="AD" clId="Web-{DCA1CB58-6413-5215-82F8-5AAAE412FAC3}" dt="2024-11-18T11:21:24.723" v="5" actId="20577"/>
        <pc:sldMkLst>
          <pc:docMk/>
          <pc:sldMk cId="2058801487" sldId="286"/>
        </pc:sldMkLst>
        <pc:spChg chg="mod">
          <ac:chgData name="Harrison" userId="S::harrison.rees@swansea.ac.uk::6032d134-5366-461a-9f6d-e40f0d23c5f3" providerId="AD" clId="Web-{DCA1CB58-6413-5215-82F8-5AAAE412FAC3}" dt="2024-11-18T11:21:24.723" v="5" actId="20577"/>
          <ac:spMkLst>
            <pc:docMk/>
            <pc:sldMk cId="2058801487" sldId="286"/>
            <ac:spMk id="6" creationId="{4002DFF2-3589-417B-A1E3-90C804DB4347}"/>
          </ac:spMkLst>
        </pc:spChg>
      </pc:sldChg>
    </pc:docChg>
  </pc:docChgLst>
  <pc:docChgLst>
    <pc:chgData clId="Web-{4591FF90-DECB-9142-64A4-B5CFBEE67455}"/>
    <pc:docChg chg="modSld">
      <pc:chgData name="" userId="" providerId="" clId="Web-{4591FF90-DECB-9142-64A4-B5CFBEE67455}" dt="2024-11-06T08:22:54.587" v="0" actId="20577"/>
      <pc:docMkLst>
        <pc:docMk/>
      </pc:docMkLst>
      <pc:sldChg chg="modSp">
        <pc:chgData name="" userId="" providerId="" clId="Web-{4591FF90-DECB-9142-64A4-B5CFBEE67455}" dt="2024-11-06T08:22:54.587" v="0" actId="20577"/>
        <pc:sldMkLst>
          <pc:docMk/>
          <pc:sldMk cId="4125904569" sldId="268"/>
        </pc:sldMkLst>
        <pc:spChg chg="mod">
          <ac:chgData name="" userId="" providerId="" clId="Web-{4591FF90-DECB-9142-64A4-B5CFBEE67455}" dt="2024-11-06T08:22:54.587" v="0" actId="20577"/>
          <ac:spMkLst>
            <pc:docMk/>
            <pc:sldMk cId="4125904569" sldId="268"/>
            <ac:spMk id="6" creationId="{4002DFF2-3589-417B-A1E3-90C804DB4347}"/>
          </ac:spMkLst>
        </pc:spChg>
      </pc:sldChg>
    </pc:docChg>
  </pc:docChgLst>
  <pc:docChgLst>
    <pc:chgData clId="Web-{FA140823-9200-87B0-A106-694705105082}"/>
    <pc:docChg chg="modSld">
      <pc:chgData name="" userId="" providerId="" clId="Web-{FA140823-9200-87B0-A106-694705105082}" dt="2024-11-08T08:24:02.932" v="0" actId="1076"/>
      <pc:docMkLst>
        <pc:docMk/>
      </pc:docMkLst>
      <pc:sldChg chg="modSp">
        <pc:chgData name="" userId="" providerId="" clId="Web-{FA140823-9200-87B0-A106-694705105082}" dt="2024-11-08T08:24:02.932" v="0" actId="1076"/>
        <pc:sldMkLst>
          <pc:docMk/>
          <pc:sldMk cId="4125904569" sldId="268"/>
        </pc:sldMkLst>
        <pc:picChg chg="mod">
          <ac:chgData name="" userId="" providerId="" clId="Web-{FA140823-9200-87B0-A106-694705105082}" dt="2024-11-08T08:24:02.932" v="0" actId="1076"/>
          <ac:picMkLst>
            <pc:docMk/>
            <pc:sldMk cId="4125904569" sldId="268"/>
            <ac:picMk id="3" creationId="{DA4AF7FE-6D7F-5682-443D-9BCB748AAFB6}"/>
          </ac:picMkLst>
        </pc:picChg>
      </pc:sldChg>
    </pc:docChg>
  </pc:docChgLst>
  <pc:docChgLst>
    <pc:chgData name="O'CONNELL I. (2319931)" userId="S::2319931@swansea.ac.uk::eebc6465-9e60-4bf9-abd1-68abee35964c" providerId="AD" clId="Web-{F6D1E35A-F04A-6F40-48A6-D441AD3E68DD}"/>
    <pc:docChg chg="modSld">
      <pc:chgData name="O'CONNELL I. (2319931)" userId="S::2319931@swansea.ac.uk::eebc6465-9e60-4bf9-abd1-68abee35964c" providerId="AD" clId="Web-{F6D1E35A-F04A-6F40-48A6-D441AD3E68DD}" dt="2024-11-08T20:58:33.041" v="1"/>
      <pc:docMkLst>
        <pc:docMk/>
      </pc:docMkLst>
      <pc:sldChg chg="modSp">
        <pc:chgData name="O'CONNELL I. (2319931)" userId="S::2319931@swansea.ac.uk::eebc6465-9e60-4bf9-abd1-68abee35964c" providerId="AD" clId="Web-{F6D1E35A-F04A-6F40-48A6-D441AD3E68DD}" dt="2024-11-08T20:58:33.041" v="1"/>
        <pc:sldMkLst>
          <pc:docMk/>
          <pc:sldMk cId="1346729384" sldId="282"/>
        </pc:sldMkLst>
        <pc:picChg chg="mod modCrop">
          <ac:chgData name="O'CONNELL I. (2319931)" userId="S::2319931@swansea.ac.uk::eebc6465-9e60-4bf9-abd1-68abee35964c" providerId="AD" clId="Web-{F6D1E35A-F04A-6F40-48A6-D441AD3E68DD}" dt="2024-11-08T20:58:33.041" v="1"/>
          <ac:picMkLst>
            <pc:docMk/>
            <pc:sldMk cId="1346729384" sldId="282"/>
            <ac:picMk id="2" creationId="{AC019A0E-3E2B-0255-64B5-552482380266}"/>
          </ac:picMkLst>
        </pc:picChg>
      </pc:sldChg>
    </pc:docChg>
  </pc:docChgLst>
</pc:chgInfo>
</file>

<file path=ppt/comments/modernComment_119_42E75B2B.xml><?xml version="1.0" encoding="utf-8"?>
<p188:cmLst xmlns:a="http://schemas.openxmlformats.org/drawingml/2006/main" xmlns:r="http://schemas.openxmlformats.org/officeDocument/2006/relationships" xmlns:p188="http://schemas.microsoft.com/office/powerpoint/2018/8/main">
  <p188:cm id="{CFC703E6-8FDD-4D48-8A1C-6BA6B89500C4}" authorId="{89B7F881-B4C0-9E41-3F1C-033269B8ADC6}" created="2024-11-06T09:40:37.669">
    <pc:sldMkLst xmlns:pc="http://schemas.microsoft.com/office/powerpoint/2013/main/command">
      <pc:docMk/>
      <pc:sldMk cId="1122458411" sldId="281"/>
    </pc:sldMkLst>
    <p188:txBody>
      <a:bodyPr/>
      <a:lstStyle/>
      <a:p>
        <a:r>
          <a:rPr lang="en-US"/>
          <a:t>CPR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94990-AC3B-5846-A258-16A78DBEB982}"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7263E-FAEC-5B47-B1CC-AEC24A34661F}" type="slidenum">
              <a:rPr lang="en-US" smtClean="0"/>
              <a:t>‹#›</a:t>
            </a:fld>
            <a:endParaRPr lang="en-US"/>
          </a:p>
        </p:txBody>
      </p:sp>
    </p:spTree>
    <p:extLst>
      <p:ext uri="{BB962C8B-B14F-4D97-AF65-F5344CB8AC3E}">
        <p14:creationId xmlns:p14="http://schemas.microsoft.com/office/powerpoint/2010/main" val="374345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7263E-FAEC-5B47-B1CC-AEC24A34661F}" type="slidenum">
              <a:rPr lang="en-US" smtClean="0"/>
              <a:t>1</a:t>
            </a:fld>
            <a:endParaRPr lang="en-US"/>
          </a:p>
        </p:txBody>
      </p:sp>
    </p:spTree>
    <p:extLst>
      <p:ext uri="{BB962C8B-B14F-4D97-AF65-F5344CB8AC3E}">
        <p14:creationId xmlns:p14="http://schemas.microsoft.com/office/powerpoint/2010/main" val="113609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7263E-FAEC-5B47-B1CC-AEC24A34661F}" type="slidenum">
              <a:rPr lang="en-US" smtClean="0"/>
              <a:t>2</a:t>
            </a:fld>
            <a:endParaRPr lang="en-US"/>
          </a:p>
        </p:txBody>
      </p:sp>
    </p:spTree>
    <p:extLst>
      <p:ext uri="{BB962C8B-B14F-4D97-AF65-F5344CB8AC3E}">
        <p14:creationId xmlns:p14="http://schemas.microsoft.com/office/powerpoint/2010/main" val="191622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7263E-FAEC-5B47-B1CC-AEC24A34661F}" type="slidenum">
              <a:rPr lang="en-US" smtClean="0"/>
              <a:t>7</a:t>
            </a:fld>
            <a:endParaRPr lang="en-US"/>
          </a:p>
        </p:txBody>
      </p:sp>
    </p:spTree>
    <p:extLst>
      <p:ext uri="{BB962C8B-B14F-4D97-AF65-F5344CB8AC3E}">
        <p14:creationId xmlns:p14="http://schemas.microsoft.com/office/powerpoint/2010/main" val="320662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EE13-4E04-485F-BF41-84CF44D37C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D5EC72-91AF-49CE-841C-3C7696241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B9BC33-48BA-419E-81F2-A51366953C65}"/>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5" name="Footer Placeholder 4">
            <a:extLst>
              <a:ext uri="{FF2B5EF4-FFF2-40B4-BE49-F238E27FC236}">
                <a16:creationId xmlns:a16="http://schemas.microsoft.com/office/drawing/2014/main" id="{65E42229-9DCB-46D0-8412-BC9C5B28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2FE76-1DF6-42A4-88D7-B9DD5FF17D8D}"/>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124138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FC71-2D2D-4977-B703-3A5F070ED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D32AF4-644E-4453-95B7-609A056DB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58104A-18E7-4448-AFDB-3DB4F6379013}"/>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5" name="Footer Placeholder 4">
            <a:extLst>
              <a:ext uri="{FF2B5EF4-FFF2-40B4-BE49-F238E27FC236}">
                <a16:creationId xmlns:a16="http://schemas.microsoft.com/office/drawing/2014/main" id="{8DC20A39-0913-41E4-B48A-3B9EF6D656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4989B6-A29F-44B1-A55B-295E3ED7A63F}"/>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15765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9D459-1D1D-4948-967E-23F52DFC25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AB06B7-EC6B-475D-B6B9-5F30EF8365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620A1-7E7F-41E4-999A-060BDCD9B117}"/>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5" name="Footer Placeholder 4">
            <a:extLst>
              <a:ext uri="{FF2B5EF4-FFF2-40B4-BE49-F238E27FC236}">
                <a16:creationId xmlns:a16="http://schemas.microsoft.com/office/drawing/2014/main" id="{4729AABD-F2E5-4C8C-9486-1C075523CB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1375D1-9EA9-4734-970D-3CE1476AEF14}"/>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318750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3F32-4DBF-4B43-BB3D-98724FBA6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3EB895-2BE7-4B28-974F-36FD2E914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77D67-A32C-431D-B18D-BEDE47D43E32}"/>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5" name="Footer Placeholder 4">
            <a:extLst>
              <a:ext uri="{FF2B5EF4-FFF2-40B4-BE49-F238E27FC236}">
                <a16:creationId xmlns:a16="http://schemas.microsoft.com/office/drawing/2014/main" id="{288BE51A-EF4D-401E-A00F-03553ADDF5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AE6DDF-84F3-4998-AA64-938D4E416253}"/>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31909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32A3-6719-47A2-B617-D9E8B57EF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20DA7D-7B03-4942-B0F1-6ABC2470FE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1949C-71D4-4E63-AD49-1134DC0B9F7B}"/>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5" name="Footer Placeholder 4">
            <a:extLst>
              <a:ext uri="{FF2B5EF4-FFF2-40B4-BE49-F238E27FC236}">
                <a16:creationId xmlns:a16="http://schemas.microsoft.com/office/drawing/2014/main" id="{69779D3C-C40F-42B9-B84D-D1BD173435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3455E2-1A64-44F8-BA46-81BAB03E2F41}"/>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82009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2920-CB6E-4047-AE43-A9CEBCC689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5D270B-5010-494A-8677-B51EEA89E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4F346-72FA-4EFF-8324-8959DBEEB0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7F77-2C1C-48F9-B8B2-19C0EEB13938}"/>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6" name="Footer Placeholder 5">
            <a:extLst>
              <a:ext uri="{FF2B5EF4-FFF2-40B4-BE49-F238E27FC236}">
                <a16:creationId xmlns:a16="http://schemas.microsoft.com/office/drawing/2014/main" id="{AE1C7981-2CB0-4B78-AECF-18E28F815C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6B0B0-BB4F-44DA-95D3-1EC1EF0A76E6}"/>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394041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CBE5-D33A-4980-8126-07B3554CFD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E01F9B-F402-4B71-A803-93901D670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178FD-CE3F-4EB4-BE01-1F5D3A99B9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0BE52-54F0-4F18-B8DC-3C30CF899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895B5-7183-4AA2-B97D-223C47086C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D95446-9EE3-4021-937F-A39F7C58AEA7}"/>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8" name="Footer Placeholder 7">
            <a:extLst>
              <a:ext uri="{FF2B5EF4-FFF2-40B4-BE49-F238E27FC236}">
                <a16:creationId xmlns:a16="http://schemas.microsoft.com/office/drawing/2014/main" id="{5FAD33B4-EAE6-47E9-8793-6142EFFD85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04A798-C4FC-409A-82CB-F145436AF3F8}"/>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23488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A0F7-B223-4E56-B2A5-8CCA1F5757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32A0BF-B441-4CB1-8801-382FB26B2B44}"/>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4" name="Footer Placeholder 3">
            <a:extLst>
              <a:ext uri="{FF2B5EF4-FFF2-40B4-BE49-F238E27FC236}">
                <a16:creationId xmlns:a16="http://schemas.microsoft.com/office/drawing/2014/main" id="{5EB942ED-2059-4536-AEB8-D1974FEDC7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08E981-DA32-4A67-9073-4E6ECFC706F9}"/>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241619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E449A-9A68-4206-9BBD-8390647F6141}"/>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3" name="Footer Placeholder 2">
            <a:extLst>
              <a:ext uri="{FF2B5EF4-FFF2-40B4-BE49-F238E27FC236}">
                <a16:creationId xmlns:a16="http://schemas.microsoft.com/office/drawing/2014/main" id="{08B020B7-A8F2-48FE-A221-076B76B17E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687199-1CC1-4D20-8900-D2698EE91928}"/>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200287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E8F3-7B2B-4303-AE28-8D15E267B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68BFA9-41F0-4AAF-8187-A89FFC243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9894A0-39E3-4EF3-AEEF-671E51534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F5D49-1A41-47C9-80B6-17AED598A7E2}"/>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6" name="Footer Placeholder 5">
            <a:extLst>
              <a:ext uri="{FF2B5EF4-FFF2-40B4-BE49-F238E27FC236}">
                <a16:creationId xmlns:a16="http://schemas.microsoft.com/office/drawing/2014/main" id="{2793DD50-900E-48A6-9D16-ED7B30616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C22685-9CB4-4A43-8120-7D6C96E7CC71}"/>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17445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5BCE-8BC2-49C8-8A16-9FC588609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6E3A99-C933-458B-AA4E-E2FE3A2DC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B331B-2713-4723-88F8-65849E29E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6D274-70C1-4919-A884-CC55904C3979}"/>
              </a:ext>
            </a:extLst>
          </p:cNvPr>
          <p:cNvSpPr>
            <a:spLocks noGrp="1"/>
          </p:cNvSpPr>
          <p:nvPr>
            <p:ph type="dt" sz="half" idx="10"/>
          </p:nvPr>
        </p:nvSpPr>
        <p:spPr/>
        <p:txBody>
          <a:bodyPr/>
          <a:lstStyle/>
          <a:p>
            <a:fld id="{4E6B588A-12EB-4ED6-8D39-F7BC43C10A8D}" type="datetimeFigureOut">
              <a:rPr lang="en-GB" smtClean="0"/>
              <a:t>18/11/2024</a:t>
            </a:fld>
            <a:endParaRPr lang="en-GB"/>
          </a:p>
        </p:txBody>
      </p:sp>
      <p:sp>
        <p:nvSpPr>
          <p:cNvPr id="6" name="Footer Placeholder 5">
            <a:extLst>
              <a:ext uri="{FF2B5EF4-FFF2-40B4-BE49-F238E27FC236}">
                <a16:creationId xmlns:a16="http://schemas.microsoft.com/office/drawing/2014/main" id="{42DDA4B6-E776-4516-A939-20818F356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4D0AD6-9F42-4ABD-8DCE-AB409A5E737D}"/>
              </a:ext>
            </a:extLst>
          </p:cNvPr>
          <p:cNvSpPr>
            <a:spLocks noGrp="1"/>
          </p:cNvSpPr>
          <p:nvPr>
            <p:ph type="sldNum" sz="quarter" idx="12"/>
          </p:nvPr>
        </p:nvSpPr>
        <p:spPr/>
        <p:txBody>
          <a:bodyPr/>
          <a:lstStyle/>
          <a:p>
            <a:fld id="{88AD91B5-AB16-4FB6-91A7-6FEC3E688B14}" type="slidenum">
              <a:rPr lang="en-GB" smtClean="0"/>
              <a:t>‹#›</a:t>
            </a:fld>
            <a:endParaRPr lang="en-GB"/>
          </a:p>
        </p:txBody>
      </p:sp>
    </p:spTree>
    <p:extLst>
      <p:ext uri="{BB962C8B-B14F-4D97-AF65-F5344CB8AC3E}">
        <p14:creationId xmlns:p14="http://schemas.microsoft.com/office/powerpoint/2010/main" val="322864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E634A-4BFC-4A4A-9DBA-80240C9F5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84A101-071D-479F-B472-3CFDDBD47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607CF-1BE6-4F16-8EE9-B81272F57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588A-12EB-4ED6-8D39-F7BC43C10A8D}" type="datetimeFigureOut">
              <a:rPr lang="en-GB" smtClean="0"/>
              <a:t>18/11/2024</a:t>
            </a:fld>
            <a:endParaRPr lang="en-GB"/>
          </a:p>
        </p:txBody>
      </p:sp>
      <p:sp>
        <p:nvSpPr>
          <p:cNvPr id="5" name="Footer Placeholder 4">
            <a:extLst>
              <a:ext uri="{FF2B5EF4-FFF2-40B4-BE49-F238E27FC236}">
                <a16:creationId xmlns:a16="http://schemas.microsoft.com/office/drawing/2014/main" id="{5AB18654-403A-4FC7-BD21-AE1E8D5FB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66AF1C-1E8F-4859-A98E-016176AA1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D91B5-AB16-4FB6-91A7-6FEC3E688B14}" type="slidenum">
              <a:rPr lang="en-GB" smtClean="0"/>
              <a:t>‹#›</a:t>
            </a:fld>
            <a:endParaRPr lang="en-GB"/>
          </a:p>
        </p:txBody>
      </p:sp>
    </p:spTree>
    <p:extLst>
      <p:ext uri="{BB962C8B-B14F-4D97-AF65-F5344CB8AC3E}">
        <p14:creationId xmlns:p14="http://schemas.microsoft.com/office/powerpoint/2010/main" val="62213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sciencedirect.com/referencework/9780080430768/international-encyclopedia-of-the-social-and-behavioral-sciences#book-info"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2" Type="http://schemas.microsoft.com/office/2018/10/relationships/comments" Target="../comments/modernComment_119_42E75B2B.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073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26D60-CC58-48A3-A3EC-1A6002BCA2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00" t="26318" r="11170" b="5351"/>
          <a:stretch/>
        </p:blipFill>
        <p:spPr>
          <a:xfrm>
            <a:off x="-924627" y="-623400"/>
            <a:ext cx="12192001" cy="6858000"/>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804B0489-26B6-479D-ACEB-D5194D7D9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9710" y="420882"/>
            <a:ext cx="2173768" cy="676398"/>
          </a:xfrm>
          <a:prstGeom prst="rect">
            <a:avLst/>
          </a:prstGeom>
        </p:spPr>
      </p:pic>
      <p:sp>
        <p:nvSpPr>
          <p:cNvPr id="16" name="TextBox 15">
            <a:extLst>
              <a:ext uri="{FF2B5EF4-FFF2-40B4-BE49-F238E27FC236}">
                <a16:creationId xmlns:a16="http://schemas.microsoft.com/office/drawing/2014/main" id="{BEFA4E63-AEED-4AD9-B6DA-9106FF278405}"/>
              </a:ext>
            </a:extLst>
          </p:cNvPr>
          <p:cNvSpPr txBox="1"/>
          <p:nvPr/>
        </p:nvSpPr>
        <p:spPr>
          <a:xfrm>
            <a:off x="106959" y="302070"/>
            <a:ext cx="33014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All-Wales </a:t>
            </a:r>
            <a:r>
              <a:rPr kumimoji="0" lang="en-GB" i="0" u="none" strike="noStrike" kern="1200" cap="none" spc="0" normalizeH="0" baseline="0" noProof="0">
                <a:ln>
                  <a:noFill/>
                </a:ln>
                <a:solidFill>
                  <a:prstClr val="white"/>
                </a:solidFill>
                <a:effectLst/>
                <a:uLnTx/>
                <a:uFillTx/>
                <a:latin typeface="Arial" panose="020B0604020202020204" pitchFamily="34" charset="0"/>
                <a:ea typeface="Roboto Black" panose="02000000000000000000" pitchFamily="2" charset="0"/>
                <a:cs typeface="Arial" panose="020B0604020202020204" pitchFamily="34" charset="0"/>
              </a:rPr>
              <a:t>Intensive Learning Academy </a:t>
            </a:r>
            <a:r>
              <a:rPr kumimoji="0" lang="en-GB" i="0" u="none" strike="noStrike" kern="1200" cap="none" spc="0" normalizeH="0" baseline="0" noProof="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for Innovation in Health and Social Care (IHSC)</a:t>
            </a:r>
          </a:p>
        </p:txBody>
      </p:sp>
      <p:sp>
        <p:nvSpPr>
          <p:cNvPr id="6" name="TextBox 5">
            <a:extLst>
              <a:ext uri="{FF2B5EF4-FFF2-40B4-BE49-F238E27FC236}">
                <a16:creationId xmlns:a16="http://schemas.microsoft.com/office/drawing/2014/main" id="{4002DFF2-3589-417B-A1E3-90C804DB4347}"/>
              </a:ext>
            </a:extLst>
          </p:cNvPr>
          <p:cNvSpPr txBox="1"/>
          <p:nvPr/>
        </p:nvSpPr>
        <p:spPr>
          <a:xfrm>
            <a:off x="1103168" y="2991575"/>
            <a:ext cx="9985664" cy="1200329"/>
          </a:xfrm>
          <a:prstGeom prst="rect">
            <a:avLst/>
          </a:prstGeom>
          <a:noFill/>
        </p:spPr>
        <p:txBody>
          <a:bodyPr wrap="square" lIns="91440" tIns="45720" rIns="91440" bIns="45720" rtlCol="0" anchor="t">
            <a:spAutoFit/>
          </a:bodyPr>
          <a:lstStyle/>
          <a:p>
            <a:pPr algn="ctr">
              <a:defRPr/>
            </a:pPr>
            <a:r>
              <a:rPr lang="en-GB" sz="3600" dirty="0">
                <a:solidFill>
                  <a:prstClr val="white"/>
                </a:solidFill>
                <a:latin typeface="Arial"/>
                <a:ea typeface="Roboto Light"/>
                <a:cs typeface="Arial"/>
              </a:rPr>
              <a:t>PESTEL Analysis</a:t>
            </a:r>
            <a:endParaRPr lang="en-GB" sz="3600" dirty="0">
              <a:solidFill>
                <a:prstClr val="white"/>
              </a:solidFill>
              <a:latin typeface="Arial" panose="020B0604020202020204" pitchFamily="34" charset="0"/>
              <a:ea typeface="Roboto Light" panose="02000000000000000000" pitchFamily="2" charset="0"/>
              <a:cs typeface="Arial" panose="020B0604020202020204" pitchFamily="34" charset="0"/>
            </a:endParaRPr>
          </a:p>
          <a:p>
            <a:pPr algn="ctr">
              <a:defRPr/>
            </a:pPr>
            <a:r>
              <a:rPr lang="en-GB" sz="3600" dirty="0">
                <a:solidFill>
                  <a:prstClr val="white"/>
                </a:solidFill>
                <a:latin typeface="Arial"/>
                <a:ea typeface="Roboto Light"/>
                <a:cs typeface="Arial"/>
              </a:rPr>
              <a:t>CPR Global Tech ltd</a:t>
            </a:r>
            <a:endParaRPr lang="en-GB" sz="36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endParaRPr>
          </a:p>
        </p:txBody>
      </p:sp>
      <p:pic>
        <p:nvPicPr>
          <p:cNvPr id="3" name="Picture 2" descr="CprGlobaltech">
            <a:extLst>
              <a:ext uri="{FF2B5EF4-FFF2-40B4-BE49-F238E27FC236}">
                <a16:creationId xmlns:a16="http://schemas.microsoft.com/office/drawing/2014/main" id="{DA4AF7FE-6D7F-5682-443D-9BCB748AAFB6}"/>
              </a:ext>
            </a:extLst>
          </p:cNvPr>
          <p:cNvPicPr>
            <a:picLocks noChangeAspect="1"/>
          </p:cNvPicPr>
          <p:nvPr/>
        </p:nvPicPr>
        <p:blipFill>
          <a:blip r:embed="rId5">
            <a:alphaModFix amt="98000"/>
            <a:extLst>
              <a:ext uri="{BEBA8EAE-BF5A-486C-A8C5-ECC9F3942E4B}">
                <a14:imgProps xmlns:a14="http://schemas.microsoft.com/office/drawing/2010/main">
                  <a14:imgLayer r:embed="rId6">
                    <a14:imgEffect>
                      <a14:backgroundRemoval t="10000" b="90000" l="10000" r="90000"/>
                    </a14:imgEffect>
                  </a14:imgLayer>
                </a14:imgProps>
              </a:ext>
            </a:extLst>
          </a:blip>
          <a:srcRect l="-215" t="-2607" r="820" b="-414"/>
          <a:stretch/>
        </p:blipFill>
        <p:spPr>
          <a:xfrm>
            <a:off x="106500" y="5993848"/>
            <a:ext cx="1268534" cy="764726"/>
          </a:xfrm>
          <a:prstGeom prst="rect">
            <a:avLst/>
          </a:prstGeom>
        </p:spPr>
      </p:pic>
    </p:spTree>
    <p:extLst>
      <p:ext uri="{BB962C8B-B14F-4D97-AF65-F5344CB8AC3E}">
        <p14:creationId xmlns:p14="http://schemas.microsoft.com/office/powerpoint/2010/main" val="4125904569"/>
      </p:ext>
    </p:extLst>
  </p:cSld>
  <p:clrMapOvr>
    <a:masterClrMapping/>
  </p:clrMapOvr>
  <mc:AlternateContent xmlns:mc="http://schemas.openxmlformats.org/markup-compatibility/2006" xmlns:p14="http://schemas.microsoft.com/office/powerpoint/2010/main">
    <mc:Choice Requires="p14">
      <p:transition spd="slow" p14:dur="2000" advTm="15560"/>
    </mc:Choice>
    <mc:Fallback xmlns="">
      <p:transition spd="slow" advTm="1556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72B6D3F-B40C-44C5-9A5C-BF7EEE04D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430" y="154394"/>
            <a:ext cx="2198199" cy="684000"/>
          </a:xfrm>
          <a:prstGeom prst="rect">
            <a:avLst/>
          </a:prstGeom>
        </p:spPr>
      </p:pic>
      <p:sp>
        <p:nvSpPr>
          <p:cNvPr id="6" name="TextBox 5">
            <a:extLst>
              <a:ext uri="{FF2B5EF4-FFF2-40B4-BE49-F238E27FC236}">
                <a16:creationId xmlns:a16="http://schemas.microsoft.com/office/drawing/2014/main" id="{85876B6C-0D11-7A6A-9377-A59E3101B33B}"/>
              </a:ext>
            </a:extLst>
          </p:cNvPr>
          <p:cNvSpPr txBox="1"/>
          <p:nvPr/>
        </p:nvSpPr>
        <p:spPr>
          <a:xfrm>
            <a:off x="365760" y="399227"/>
            <a:ext cx="11521440" cy="2462213"/>
          </a:xfrm>
          <a:prstGeom prst="rect">
            <a:avLst/>
          </a:prstGeom>
          <a:noFill/>
        </p:spPr>
        <p:txBody>
          <a:bodyPr wrap="square" lIns="91440" tIns="45720" rIns="91440" bIns="45720" anchor="t">
            <a:spAutoFit/>
          </a:bodyPr>
          <a:lstStyle/>
          <a:p>
            <a:r>
              <a:rPr lang="en-GB" sz="3200" b="1" i="1">
                <a:latin typeface="Arial"/>
                <a:cs typeface="Arial"/>
              </a:rPr>
              <a:t>Technological innovation</a:t>
            </a:r>
          </a:p>
          <a:p>
            <a:endParaRPr lang="en-GB" sz="2400" b="1" i="1">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a:solidFill>
                  <a:srgbClr val="1F1F1F"/>
                </a:solidFill>
                <a:ea typeface="+mn-lt"/>
                <a:cs typeface="+mn-lt"/>
              </a:rPr>
              <a:t>Technology-Innovation refers to the process of creating new and improved technologies that disrupt markets, challenge organizational capabilities, and lead to significant advancements in organizational performance. </a:t>
            </a:r>
            <a:endParaRPr lang="en-GB" sz="2000" b="1" i="1">
              <a:latin typeface="Calibri"/>
              <a:cs typeface="Arial" panose="020B0604020202020204" pitchFamily="34" charset="0"/>
            </a:endParaRPr>
          </a:p>
          <a:p>
            <a:endParaRPr lang="en-GB" sz="2000" b="1" i="1">
              <a:latin typeface="Calibri"/>
              <a:cs typeface="Arial" panose="020B0604020202020204" pitchFamily="34" charset="0"/>
            </a:endParaRPr>
          </a:p>
          <a:p>
            <a:endParaRPr lang="en-GB"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9F7EF5D-B24A-AC28-A507-56AFD1C56C1B}"/>
              </a:ext>
            </a:extLst>
          </p:cNvPr>
          <p:cNvGraphicFramePr>
            <a:graphicFrameLocks noGrp="1"/>
          </p:cNvGraphicFramePr>
          <p:nvPr>
            <p:extLst>
              <p:ext uri="{D42A27DB-BD31-4B8C-83A1-F6EECF244321}">
                <p14:modId xmlns:p14="http://schemas.microsoft.com/office/powerpoint/2010/main" val="3734720567"/>
              </p:ext>
            </p:extLst>
          </p:nvPr>
        </p:nvGraphicFramePr>
        <p:xfrm>
          <a:off x="2042160" y="2372757"/>
          <a:ext cx="8168640" cy="347980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949705658"/>
                    </a:ext>
                  </a:extLst>
                </a:gridCol>
                <a:gridCol w="4084320">
                  <a:extLst>
                    <a:ext uri="{9D8B030D-6E8A-4147-A177-3AD203B41FA5}">
                      <a16:colId xmlns:a16="http://schemas.microsoft.com/office/drawing/2014/main" val="2591131751"/>
                    </a:ext>
                  </a:extLst>
                </a:gridCol>
              </a:tblGrid>
              <a:tr h="370840">
                <a:tc>
                  <a:txBody>
                    <a:bodyPr/>
                    <a:lstStyle/>
                    <a:p>
                      <a:r>
                        <a:rPr lang="en-US"/>
                        <a:t>Advantages</a:t>
                      </a:r>
                    </a:p>
                  </a:txBody>
                  <a:tcPr/>
                </a:tc>
                <a:tc>
                  <a:txBody>
                    <a:bodyPr/>
                    <a:lstStyle/>
                    <a:p>
                      <a:r>
                        <a:rPr lang="en-US"/>
                        <a:t>Disadvantages</a:t>
                      </a:r>
                    </a:p>
                  </a:txBody>
                  <a:tcPr/>
                </a:tc>
                <a:extLst>
                  <a:ext uri="{0D108BD9-81ED-4DB2-BD59-A6C34878D82A}">
                    <a16:rowId xmlns:a16="http://schemas.microsoft.com/office/drawing/2014/main" val="2524465490"/>
                  </a:ext>
                </a:extLst>
              </a:tr>
              <a:tr h="370840">
                <a:tc>
                  <a:txBody>
                    <a:bodyPr/>
                    <a:lstStyle/>
                    <a:p>
                      <a:pPr marL="0" indent="0">
                        <a:buNone/>
                      </a:pPr>
                      <a:r>
                        <a:rPr lang="en-US" sz="1800" b="0" i="0" u="none" strike="noStrike" noProof="0">
                          <a:latin typeface="Calibri"/>
                        </a:rPr>
                        <a:t>Opportunities for Entrepreneurs</a:t>
                      </a:r>
                      <a:endParaRPr lang="en-US"/>
                    </a:p>
                  </a:txBody>
                  <a:tcPr/>
                </a:tc>
                <a:tc>
                  <a:txBody>
                    <a:bodyPr/>
                    <a:lstStyle/>
                    <a:p>
                      <a:pPr lvl="0">
                        <a:buNone/>
                      </a:pPr>
                      <a:r>
                        <a:rPr lang="en-US" sz="1800" b="0" i="0" u="none" strike="noStrike" noProof="0">
                          <a:latin typeface="Calibri"/>
                        </a:rPr>
                        <a:t>Uncertainty and Risk - </a:t>
                      </a:r>
                      <a:r>
                        <a:rPr lang="en-US" sz="1800" b="0" i="0" u="none" strike="noStrike" noProof="0"/>
                        <a:t>financial risks for both incumbents and new entrants.</a:t>
                      </a:r>
                      <a:endParaRPr lang="en-US"/>
                    </a:p>
                  </a:txBody>
                  <a:tcPr/>
                </a:tc>
                <a:extLst>
                  <a:ext uri="{0D108BD9-81ED-4DB2-BD59-A6C34878D82A}">
                    <a16:rowId xmlns:a16="http://schemas.microsoft.com/office/drawing/2014/main" val="1104769443"/>
                  </a:ext>
                </a:extLst>
              </a:tr>
              <a:tr h="370840">
                <a:tc>
                  <a:txBody>
                    <a:bodyPr/>
                    <a:lstStyle/>
                    <a:p>
                      <a:r>
                        <a:rPr lang="en-US" sz="1800" b="0" i="0" u="none" strike="noStrike" noProof="0">
                          <a:latin typeface="Calibri"/>
                        </a:rPr>
                        <a:t>Market Disruption</a:t>
                      </a:r>
                      <a:endParaRPr lang="en-US"/>
                    </a:p>
                  </a:txBody>
                  <a:tcPr/>
                </a:tc>
                <a:tc>
                  <a:txBody>
                    <a:bodyPr/>
                    <a:lstStyle/>
                    <a:p>
                      <a:pPr lvl="0">
                        <a:buNone/>
                      </a:pPr>
                      <a:r>
                        <a:rPr lang="en-US" sz="1800" b="0" i="0" u="none" strike="noStrike" noProof="0">
                          <a:latin typeface="Calibri"/>
                        </a:rPr>
                        <a:t>Obsolescence of Existing Knowledge - </a:t>
                      </a:r>
                      <a:r>
                        <a:rPr lang="en-US" sz="1800" b="0" i="0" u="none" strike="noStrike" noProof="0"/>
                        <a:t>existing skills and knowhow may become obsolete.</a:t>
                      </a:r>
                      <a:endParaRPr lang="en-US"/>
                    </a:p>
                  </a:txBody>
                  <a:tcPr/>
                </a:tc>
                <a:extLst>
                  <a:ext uri="{0D108BD9-81ED-4DB2-BD59-A6C34878D82A}">
                    <a16:rowId xmlns:a16="http://schemas.microsoft.com/office/drawing/2014/main" val="3982359998"/>
                  </a:ext>
                </a:extLst>
              </a:tr>
              <a:tr h="370840">
                <a:tc>
                  <a:txBody>
                    <a:bodyPr/>
                    <a:lstStyle/>
                    <a:p>
                      <a:r>
                        <a:rPr lang="en-US" sz="1800" b="0" i="0" u="none" strike="noStrike" noProof="0">
                          <a:latin typeface="Calibri"/>
                        </a:rPr>
                        <a:t>Adaptive Capacity - </a:t>
                      </a:r>
                      <a:r>
                        <a:rPr lang="en-US" sz="1800" b="0" i="0" u="none" strike="noStrike" noProof="0"/>
                        <a:t>enhancing their long-term sustainability.</a:t>
                      </a:r>
                      <a:endParaRPr lang="en-US"/>
                    </a:p>
                  </a:txBody>
                  <a:tcPr/>
                </a:tc>
                <a:tc>
                  <a:txBody>
                    <a:bodyPr/>
                    <a:lstStyle/>
                    <a:p>
                      <a:pPr lvl="0">
                        <a:buNone/>
                      </a:pPr>
                      <a:r>
                        <a:rPr lang="en-US" sz="1800" b="0" i="0" u="none" strike="noStrike" noProof="0">
                          <a:latin typeface="Calibri"/>
                        </a:rPr>
                        <a:t>Resource Allocation - </a:t>
                      </a:r>
                      <a:r>
                        <a:rPr lang="en-US" sz="1800" b="0" i="0" u="none" strike="noStrike" noProof="0"/>
                        <a:t>struggle to balance resources</a:t>
                      </a:r>
                      <a:endParaRPr lang="en-US"/>
                    </a:p>
                  </a:txBody>
                  <a:tcPr/>
                </a:tc>
                <a:extLst>
                  <a:ext uri="{0D108BD9-81ED-4DB2-BD59-A6C34878D82A}">
                    <a16:rowId xmlns:a16="http://schemas.microsoft.com/office/drawing/2014/main" val="236187701"/>
                  </a:ext>
                </a:extLst>
              </a:tr>
              <a:tr h="370840">
                <a:tc>
                  <a:txBody>
                    <a:bodyPr/>
                    <a:lstStyle/>
                    <a:p>
                      <a:pPr lvl="0">
                        <a:buNone/>
                      </a:pPr>
                      <a:r>
                        <a:rPr lang="en-US" sz="1800" b="0" i="0" u="none" strike="noStrike" noProof="0">
                          <a:latin typeface="Calibri"/>
                        </a:rPr>
                        <a:t>Informed Decision-Making - </a:t>
                      </a:r>
                      <a:r>
                        <a:rPr lang="en-US" sz="1800" b="0" i="0" u="none" strike="noStrike" noProof="0"/>
                        <a:t>make better strategic decisions regarding investments in innovation.</a:t>
                      </a:r>
                      <a:endParaRPr lang="en-US"/>
                    </a:p>
                  </a:txBody>
                  <a:tcPr/>
                </a:tc>
                <a:tc>
                  <a:txBody>
                    <a:bodyPr/>
                    <a:lstStyle/>
                    <a:p>
                      <a:pPr lvl="0">
                        <a:buNone/>
                      </a:pPr>
                      <a:r>
                        <a:rPr lang="en-US" sz="1800" b="0" i="0" u="none" strike="noStrike" noProof="0">
                          <a:latin typeface="Calibri"/>
                        </a:rPr>
                        <a:t>Cultural Resistance - </a:t>
                      </a:r>
                      <a:r>
                        <a:rPr lang="en-US" sz="1800" b="0" i="0" u="none" strike="noStrike" noProof="0"/>
                        <a:t>encounter internal resistance to change, to adapt to change.</a:t>
                      </a:r>
                    </a:p>
                  </a:txBody>
                  <a:tcPr/>
                </a:tc>
                <a:extLst>
                  <a:ext uri="{0D108BD9-81ED-4DB2-BD59-A6C34878D82A}">
                    <a16:rowId xmlns:a16="http://schemas.microsoft.com/office/drawing/2014/main" val="2105332691"/>
                  </a:ext>
                </a:extLst>
              </a:tr>
            </a:tbl>
          </a:graphicData>
        </a:graphic>
      </p:graphicFrame>
      <p:sp>
        <p:nvSpPr>
          <p:cNvPr id="5" name="TextBox 4">
            <a:extLst>
              <a:ext uri="{FF2B5EF4-FFF2-40B4-BE49-F238E27FC236}">
                <a16:creationId xmlns:a16="http://schemas.microsoft.com/office/drawing/2014/main" id="{EDA06C29-B261-B069-82C3-B0DE50E2598A}"/>
              </a:ext>
            </a:extLst>
          </p:cNvPr>
          <p:cNvSpPr txBox="1"/>
          <p:nvPr/>
        </p:nvSpPr>
        <p:spPr>
          <a:xfrm>
            <a:off x="774379" y="6135703"/>
            <a:ext cx="1152144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Smelser, N.J. and </a:t>
            </a:r>
            <a:r>
              <a:rPr lang="en-US" sz="1200" err="1">
                <a:latin typeface="Times New Roman"/>
                <a:cs typeface="Times New Roman"/>
              </a:rPr>
              <a:t>Baltes</a:t>
            </a:r>
            <a:r>
              <a:rPr lang="en-US" sz="1200">
                <a:latin typeface="Times New Roman"/>
                <a:cs typeface="Times New Roman"/>
              </a:rPr>
              <a:t>, P.B. (2001). </a:t>
            </a:r>
            <a:r>
              <a:rPr lang="en-US" sz="1200" i="1">
                <a:latin typeface="Times New Roman"/>
                <a:cs typeface="Times New Roman"/>
              </a:rPr>
              <a:t>International Encyclopedia of the Social &amp; Behavioral Sciences </a:t>
            </a:r>
            <a:r>
              <a:rPr lang="en-US" sz="1200">
                <a:latin typeface="Times New Roman"/>
                <a:cs typeface="Times New Roman"/>
              </a:rPr>
              <a:t>. [online] Amsterdam: Elsevier, Pergamon. Available at: </a:t>
            </a:r>
            <a:r>
              <a:rPr lang="en-US" sz="1200">
                <a:latin typeface="Times New Roman"/>
                <a:cs typeface="Times New Roman"/>
                <a:hlinkClick r:id="rId4"/>
              </a:rPr>
              <a:t>https://www.sciencedirect.com/referencework/9780080430768/international-encyclopedia-of-the-social-and-behavioral-sciences#book-info</a:t>
            </a:r>
            <a:r>
              <a:rPr lang="en-US" sz="1200">
                <a:latin typeface="Times New Roman"/>
                <a:cs typeface="Times New Roman"/>
              </a:rPr>
              <a:t>.</a:t>
            </a:r>
            <a:endParaRPr lang="en-US"/>
          </a:p>
          <a:p>
            <a:pPr algn="l"/>
            <a:endParaRPr lang="en-US">
              <a:cs typeface="Calibri"/>
            </a:endParaRPr>
          </a:p>
        </p:txBody>
      </p:sp>
    </p:spTree>
    <p:extLst>
      <p:ext uri="{BB962C8B-B14F-4D97-AF65-F5344CB8AC3E}">
        <p14:creationId xmlns:p14="http://schemas.microsoft.com/office/powerpoint/2010/main" val="3150811406"/>
      </p:ext>
    </p:extLst>
  </p:cSld>
  <p:clrMapOvr>
    <a:masterClrMapping/>
  </p:clrMapOvr>
  <mc:AlternateContent xmlns:mc="http://schemas.openxmlformats.org/markup-compatibility/2006" xmlns:p14="http://schemas.microsoft.com/office/powerpoint/2010/main">
    <mc:Choice Requires="p14">
      <p:transition spd="slow" p14:dur="2000" advTm="49189"/>
    </mc:Choice>
    <mc:Fallback xmlns="">
      <p:transition spd="slow" advTm="491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7528E6-F315-C9D5-9475-AE5C52243F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00" t="26318" r="11170" b="5351"/>
          <a:stretch/>
        </p:blipFill>
        <p:spPr>
          <a:xfrm>
            <a:off x="-924627" y="-599210"/>
            <a:ext cx="12192001" cy="6858000"/>
          </a:xfrm>
          <a:prstGeom prst="rect">
            <a:avLst/>
          </a:prstGeom>
        </p:spPr>
      </p:pic>
      <p:pic>
        <p:nvPicPr>
          <p:cNvPr id="4" name="Picture 3" descr="A close-up of logos&#10;&#10;Description automatically generated">
            <a:extLst>
              <a:ext uri="{FF2B5EF4-FFF2-40B4-BE49-F238E27FC236}">
                <a16:creationId xmlns:a16="http://schemas.microsoft.com/office/drawing/2014/main" id="{76F915CC-538B-8764-4402-B751D9399ACE}"/>
              </a:ext>
            </a:extLst>
          </p:cNvPr>
          <p:cNvPicPr>
            <a:picLocks noChangeAspect="1"/>
          </p:cNvPicPr>
          <p:nvPr/>
        </p:nvPicPr>
        <p:blipFill>
          <a:blip r:embed="rId4"/>
          <a:stretch>
            <a:fillRect/>
          </a:stretch>
        </p:blipFill>
        <p:spPr>
          <a:xfrm>
            <a:off x="2051882" y="4040629"/>
            <a:ext cx="8088777" cy="2820861"/>
          </a:xfrm>
          <a:prstGeom prst="rect">
            <a:avLst/>
          </a:prstGeom>
          <a:ln>
            <a:solidFill>
              <a:srgbClr val="4472C4"/>
            </a:solidFill>
          </a:ln>
          <a:effectLst>
            <a:softEdge rad="112500"/>
          </a:effectLst>
        </p:spPr>
      </p:pic>
      <p:pic>
        <p:nvPicPr>
          <p:cNvPr id="2" name="Picture 1" descr="A close-up of logos&#10;&#10;Description automatically generated">
            <a:extLst>
              <a:ext uri="{FF2B5EF4-FFF2-40B4-BE49-F238E27FC236}">
                <a16:creationId xmlns:a16="http://schemas.microsoft.com/office/drawing/2014/main" id="{58603CE6-E3E7-FC2C-52F8-5D7E21391B63}"/>
              </a:ext>
            </a:extLst>
          </p:cNvPr>
          <p:cNvPicPr>
            <a:picLocks noChangeAspect="1"/>
          </p:cNvPicPr>
          <p:nvPr/>
        </p:nvPicPr>
        <p:blipFill>
          <a:blip r:embed="rId5"/>
          <a:stretch>
            <a:fillRect/>
          </a:stretch>
        </p:blipFill>
        <p:spPr>
          <a:xfrm>
            <a:off x="476454" y="887195"/>
            <a:ext cx="11249532" cy="3047521"/>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A021C93A-7EB4-6FE7-E4F8-79473DCC122E}"/>
              </a:ext>
            </a:extLst>
          </p:cNvPr>
          <p:cNvPicPr>
            <a:picLocks noChangeAspect="1"/>
          </p:cNvPicPr>
          <p:nvPr/>
        </p:nvPicPr>
        <p:blipFill>
          <a:blip r:embed="rId6" cstate="print">
            <a:extLst>
              <a:ext uri="{28A0092B-C50C-407E-A947-70E740481C1C}">
                <a14:useLocalDpi xmlns:a14="http://schemas.microsoft.com/office/drawing/2010/main" val="0"/>
              </a:ext>
            </a:extLst>
          </a:blip>
          <a:srcRect t="-2054" r="-10532" b="-7576"/>
          <a:stretch/>
        </p:blipFill>
        <p:spPr>
          <a:xfrm>
            <a:off x="9745923" y="105435"/>
            <a:ext cx="2429719" cy="749866"/>
          </a:xfrm>
          <a:prstGeom prst="rect">
            <a:avLst/>
          </a:prstGeom>
        </p:spPr>
      </p:pic>
      <p:sp>
        <p:nvSpPr>
          <p:cNvPr id="5" name="Rectangle 4">
            <a:extLst>
              <a:ext uri="{FF2B5EF4-FFF2-40B4-BE49-F238E27FC236}">
                <a16:creationId xmlns:a16="http://schemas.microsoft.com/office/drawing/2014/main" id="{11A75C8D-7189-0F46-89E5-7F9B331985E0}"/>
              </a:ext>
            </a:extLst>
          </p:cNvPr>
          <p:cNvSpPr/>
          <p:nvPr/>
        </p:nvSpPr>
        <p:spPr>
          <a:xfrm>
            <a:off x="1184" y="3015"/>
            <a:ext cx="6811429" cy="853762"/>
          </a:xfrm>
          <a:prstGeom prst="rect">
            <a:avLst/>
          </a:prstGeom>
          <a:solidFill>
            <a:srgbClr val="1407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FA36C8-9573-DCAF-EF75-A46E774DC78B}"/>
              </a:ext>
            </a:extLst>
          </p:cNvPr>
          <p:cNvSpPr txBox="1"/>
          <p:nvPr/>
        </p:nvSpPr>
        <p:spPr>
          <a:xfrm>
            <a:off x="-1635115" y="56207"/>
            <a:ext cx="11210925" cy="744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kern="1200">
                <a:solidFill>
                  <a:schemeClr val="bg1"/>
                </a:solidFill>
                <a:latin typeface="Arial"/>
                <a:ea typeface="+mj-ea"/>
                <a:cs typeface="Arial"/>
              </a:rPr>
              <a:t>CPR Global Tech Ltd</a:t>
            </a:r>
          </a:p>
        </p:txBody>
      </p:sp>
      <p:pic>
        <p:nvPicPr>
          <p:cNvPr id="14" name="Picture 13" descr="CprGlobaltech">
            <a:extLst>
              <a:ext uri="{FF2B5EF4-FFF2-40B4-BE49-F238E27FC236}">
                <a16:creationId xmlns:a16="http://schemas.microsoft.com/office/drawing/2014/main" id="{ADD238AC-D55A-E248-D67E-16185C93D22E}"/>
              </a:ext>
            </a:extLst>
          </p:cNvPr>
          <p:cNvPicPr>
            <a:picLocks noChangeAspect="1"/>
          </p:cNvPicPr>
          <p:nvPr/>
        </p:nvPicPr>
        <p:blipFill>
          <a:blip r:embed="rId7">
            <a:alphaModFix amt="98000"/>
            <a:extLst>
              <a:ext uri="{BEBA8EAE-BF5A-486C-A8C5-ECC9F3942E4B}">
                <a14:imgProps xmlns:a14="http://schemas.microsoft.com/office/drawing/2010/main">
                  <a14:imgLayer r:embed="rId8">
                    <a14:imgEffect>
                      <a14:backgroundRemoval t="10000" b="90000" l="10000" r="90000"/>
                    </a14:imgEffect>
                  </a14:imgLayer>
                </a14:imgProps>
              </a:ext>
            </a:extLst>
          </a:blip>
          <a:srcRect l="-215" t="-2607" r="820" b="-414"/>
          <a:stretch/>
        </p:blipFill>
        <p:spPr>
          <a:xfrm>
            <a:off x="260826" y="21014"/>
            <a:ext cx="1268534" cy="764726"/>
          </a:xfrm>
          <a:prstGeom prst="rect">
            <a:avLst/>
          </a:prstGeom>
        </p:spPr>
      </p:pic>
    </p:spTree>
    <p:extLst>
      <p:ext uri="{BB962C8B-B14F-4D97-AF65-F5344CB8AC3E}">
        <p14:creationId xmlns:p14="http://schemas.microsoft.com/office/powerpoint/2010/main" val="112245841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2491120-521A-BB0B-AD0D-EE2A1A51318C}"/>
              </a:ext>
            </a:extLst>
          </p:cNvPr>
          <p:cNvSpPr/>
          <p:nvPr/>
        </p:nvSpPr>
        <p:spPr>
          <a:xfrm>
            <a:off x="1184" y="62391"/>
            <a:ext cx="4713455" cy="772187"/>
          </a:xfrm>
          <a:prstGeom prst="rect">
            <a:avLst/>
          </a:prstGeom>
          <a:solidFill>
            <a:srgbClr val="1407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A90C147-70B3-26A3-4307-E3A39C1D5781}"/>
              </a:ext>
            </a:extLst>
          </p:cNvPr>
          <p:cNvSpPr>
            <a:spLocks noGrp="1"/>
          </p:cNvSpPr>
          <p:nvPr>
            <p:ph type="subTitle" idx="1"/>
          </p:nvPr>
        </p:nvSpPr>
        <p:spPr>
          <a:xfrm>
            <a:off x="225146" y="1592517"/>
            <a:ext cx="3568233" cy="2720473"/>
          </a:xfrm>
        </p:spPr>
        <p:txBody>
          <a:bodyPr vert="horz" lIns="91440" tIns="45720" rIns="91440" bIns="45720" rtlCol="0" anchor="t">
            <a:noAutofit/>
          </a:bodyPr>
          <a:lstStyle/>
          <a:p>
            <a:pPr algn="l"/>
            <a:r>
              <a:rPr lang="en-US" u="sng">
                <a:latin typeface="Arial"/>
                <a:cs typeface="Arial"/>
              </a:rPr>
              <a:t>Call Blocker Range</a:t>
            </a:r>
          </a:p>
          <a:p>
            <a:pPr algn="l"/>
            <a:r>
              <a:rPr lang="en-US" sz="1600">
                <a:latin typeface="Arial"/>
                <a:ea typeface="+mn-lt"/>
                <a:cs typeface="+mn-lt"/>
              </a:rPr>
              <a:t>Pre-programmed to automatically block thousands of known spam numbers, they also make it simple and satisfying to block new problem numbers: simply push the big red button.</a:t>
            </a:r>
            <a:endParaRPr lang="en-US" sz="1600">
              <a:latin typeface="Arial"/>
              <a:cs typeface="Arial"/>
            </a:endParaRPr>
          </a:p>
        </p:txBody>
      </p:sp>
      <p:sp>
        <p:nvSpPr>
          <p:cNvPr id="4" name="TextBox 3">
            <a:extLst>
              <a:ext uri="{FF2B5EF4-FFF2-40B4-BE49-F238E27FC236}">
                <a16:creationId xmlns:a16="http://schemas.microsoft.com/office/drawing/2014/main" id="{B0770C57-2EE5-E83E-B2F8-9F8963C56857}"/>
              </a:ext>
            </a:extLst>
          </p:cNvPr>
          <p:cNvSpPr txBox="1"/>
          <p:nvPr/>
        </p:nvSpPr>
        <p:spPr>
          <a:xfrm>
            <a:off x="1644090" y="1973"/>
            <a:ext cx="51720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200" b="1">
                <a:solidFill>
                  <a:srgbClr val="FFFFFF"/>
                </a:solidFill>
                <a:latin typeface="Arial"/>
                <a:cs typeface="Arial"/>
              </a:rPr>
              <a:t>Products</a:t>
            </a:r>
            <a:endParaRPr lang="en-GB" sz="3000" b="1" i="1">
              <a:solidFill>
                <a:srgbClr val="FFFFFF"/>
              </a:solidFill>
              <a:latin typeface="Arial"/>
              <a:cs typeface="Arial"/>
            </a:endParaRPr>
          </a:p>
        </p:txBody>
      </p:sp>
      <p:pic>
        <p:nvPicPr>
          <p:cNvPr id="6" name="Picture 5" descr="A picture containing text&#10;&#10;Description automatically generated">
            <a:extLst>
              <a:ext uri="{FF2B5EF4-FFF2-40B4-BE49-F238E27FC236}">
                <a16:creationId xmlns:a16="http://schemas.microsoft.com/office/drawing/2014/main" id="{7C5A198C-18DA-3701-5E31-85A71D2437C6}"/>
              </a:ext>
            </a:extLst>
          </p:cNvPr>
          <p:cNvPicPr>
            <a:picLocks noChangeAspect="1"/>
          </p:cNvPicPr>
          <p:nvPr/>
        </p:nvPicPr>
        <p:blipFill>
          <a:blip r:embed="rId2" cstate="print">
            <a:extLst>
              <a:ext uri="{28A0092B-C50C-407E-A947-70E740481C1C}">
                <a14:useLocalDpi xmlns:a14="http://schemas.microsoft.com/office/drawing/2010/main" val="0"/>
              </a:ext>
            </a:extLst>
          </a:blip>
          <a:srcRect t="573" r="-575" b="-8621"/>
          <a:stretch/>
        </p:blipFill>
        <p:spPr>
          <a:xfrm>
            <a:off x="9829430" y="158339"/>
            <a:ext cx="2210845" cy="739045"/>
          </a:xfrm>
          <a:prstGeom prst="rect">
            <a:avLst/>
          </a:prstGeom>
        </p:spPr>
      </p:pic>
      <p:sp>
        <p:nvSpPr>
          <p:cNvPr id="8" name="Subtitle 2">
            <a:extLst>
              <a:ext uri="{FF2B5EF4-FFF2-40B4-BE49-F238E27FC236}">
                <a16:creationId xmlns:a16="http://schemas.microsoft.com/office/drawing/2014/main" id="{EA30A4CC-3584-6689-6544-74DAE650CC55}"/>
              </a:ext>
            </a:extLst>
          </p:cNvPr>
          <p:cNvSpPr txBox="1">
            <a:spLocks/>
          </p:cNvSpPr>
          <p:nvPr/>
        </p:nvSpPr>
        <p:spPr>
          <a:xfrm>
            <a:off x="4742331" y="3526670"/>
            <a:ext cx="3387920" cy="273091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u="sng">
                <a:latin typeface="Arial"/>
                <a:cs typeface="Arial"/>
              </a:rPr>
              <a:t>CPR Guardian 3 Personal Alarm</a:t>
            </a:r>
          </a:p>
          <a:p>
            <a:pPr algn="l"/>
            <a:r>
              <a:rPr lang="en-US" sz="1600">
                <a:latin typeface="Arial"/>
                <a:ea typeface="+mn-lt"/>
                <a:cs typeface="Arial"/>
              </a:rPr>
              <a:t>The CPR Guardian has been designed to protect the wearer and summon emergency assistance when they need it. The SOS button makes it simple, speedy and discreet to call for help and tell people where you are.</a:t>
            </a:r>
            <a:endParaRPr lang="en-US" sz="1600">
              <a:latin typeface="Arial"/>
              <a:cs typeface="Arial"/>
            </a:endParaRPr>
          </a:p>
        </p:txBody>
      </p:sp>
      <p:sp>
        <p:nvSpPr>
          <p:cNvPr id="9" name="Subtitle 2">
            <a:extLst>
              <a:ext uri="{FF2B5EF4-FFF2-40B4-BE49-F238E27FC236}">
                <a16:creationId xmlns:a16="http://schemas.microsoft.com/office/drawing/2014/main" id="{0B3CA5C3-E854-07F0-C69D-565D87F9B9A0}"/>
              </a:ext>
            </a:extLst>
          </p:cNvPr>
          <p:cNvSpPr txBox="1">
            <a:spLocks/>
          </p:cNvSpPr>
          <p:nvPr/>
        </p:nvSpPr>
        <p:spPr>
          <a:xfrm>
            <a:off x="6436291" y="1771149"/>
            <a:ext cx="2724411" cy="299186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a:latin typeface="Arial"/>
              <a:cs typeface="Arial"/>
            </a:endParaRPr>
          </a:p>
        </p:txBody>
      </p:sp>
      <p:sp>
        <p:nvSpPr>
          <p:cNvPr id="10" name="Subtitle 2">
            <a:extLst>
              <a:ext uri="{FF2B5EF4-FFF2-40B4-BE49-F238E27FC236}">
                <a16:creationId xmlns:a16="http://schemas.microsoft.com/office/drawing/2014/main" id="{05EFD2CB-6A86-D337-8D36-1BE5783CA05E}"/>
              </a:ext>
            </a:extLst>
          </p:cNvPr>
          <p:cNvSpPr txBox="1">
            <a:spLocks/>
          </p:cNvSpPr>
          <p:nvPr/>
        </p:nvSpPr>
        <p:spPr>
          <a:xfrm>
            <a:off x="8762874" y="1611984"/>
            <a:ext cx="3278222" cy="249083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u="sng">
                <a:latin typeface="Arial"/>
                <a:cs typeface="Arial"/>
              </a:rPr>
              <a:t>WATCHU Guardian Kids</a:t>
            </a:r>
          </a:p>
          <a:p>
            <a:pPr algn="l"/>
            <a:r>
              <a:rPr lang="en-US" sz="1600">
                <a:latin typeface="Arial"/>
                <a:ea typeface="+mn-lt"/>
                <a:cs typeface="Arial"/>
              </a:rPr>
              <a:t>WATCHU Guardian Kids is a wearable phone and locator that combines an emergency assist function, voice calling and location tracking into one simple watch.</a:t>
            </a:r>
            <a:endParaRPr lang="en-US" sz="1600">
              <a:latin typeface="Arial"/>
              <a:cs typeface="Arial"/>
            </a:endParaRPr>
          </a:p>
        </p:txBody>
      </p:sp>
      <p:pic>
        <p:nvPicPr>
          <p:cNvPr id="7" name="Picture 6" descr="A person holding a cup of coffee&#10;&#10;Description automatically generated">
            <a:extLst>
              <a:ext uri="{FF2B5EF4-FFF2-40B4-BE49-F238E27FC236}">
                <a16:creationId xmlns:a16="http://schemas.microsoft.com/office/drawing/2014/main" id="{5FE8C608-EF10-13B5-CCDE-33C01A9FC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55" y="3511667"/>
            <a:ext cx="4157616" cy="2733118"/>
          </a:xfrm>
          <a:prstGeom prst="ellipse">
            <a:avLst/>
          </a:prstGeom>
          <a:ln>
            <a:noFill/>
          </a:ln>
          <a:effectLst>
            <a:softEdge rad="112500"/>
          </a:effectLst>
        </p:spPr>
      </p:pic>
      <p:pic>
        <p:nvPicPr>
          <p:cNvPr id="16" name="Picture 15" descr="A person using a smart watch&#10;&#10;Description automatically generated">
            <a:extLst>
              <a:ext uri="{FF2B5EF4-FFF2-40B4-BE49-F238E27FC236}">
                <a16:creationId xmlns:a16="http://schemas.microsoft.com/office/drawing/2014/main" id="{53E29891-6A30-B0FE-1157-380C71657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785" y="461500"/>
            <a:ext cx="4104278" cy="2974471"/>
          </a:xfrm>
          <a:prstGeom prst="ellipse">
            <a:avLst/>
          </a:prstGeom>
          <a:ln>
            <a:noFill/>
          </a:ln>
          <a:effectLst>
            <a:softEdge rad="112500"/>
          </a:effectLst>
        </p:spPr>
      </p:pic>
      <p:pic>
        <p:nvPicPr>
          <p:cNvPr id="2" name="Picture 1" descr="A close up of a watch&#10;&#10;Description automatically generated">
            <a:extLst>
              <a:ext uri="{FF2B5EF4-FFF2-40B4-BE49-F238E27FC236}">
                <a16:creationId xmlns:a16="http://schemas.microsoft.com/office/drawing/2014/main" id="{AC019A0E-3E2B-0255-64B5-552482380266}"/>
              </a:ext>
            </a:extLst>
          </p:cNvPr>
          <p:cNvPicPr>
            <a:picLocks noChangeAspect="1"/>
          </p:cNvPicPr>
          <p:nvPr/>
        </p:nvPicPr>
        <p:blipFill>
          <a:blip r:embed="rId5"/>
          <a:srcRect l="20189" t="12617" r="18826" b="26656"/>
          <a:stretch/>
        </p:blipFill>
        <p:spPr>
          <a:xfrm>
            <a:off x="8755205" y="3537417"/>
            <a:ext cx="3274317" cy="2733931"/>
          </a:xfrm>
          <a:prstGeom prst="rect">
            <a:avLst/>
          </a:prstGeom>
        </p:spPr>
      </p:pic>
      <p:pic>
        <p:nvPicPr>
          <p:cNvPr id="17" name="Picture 16" descr="CprGlobaltech">
            <a:extLst>
              <a:ext uri="{FF2B5EF4-FFF2-40B4-BE49-F238E27FC236}">
                <a16:creationId xmlns:a16="http://schemas.microsoft.com/office/drawing/2014/main" id="{90142C51-CCF5-03DD-77DA-6B5020A802A2}"/>
              </a:ext>
            </a:extLst>
          </p:cNvPr>
          <p:cNvPicPr>
            <a:picLocks noChangeAspect="1"/>
          </p:cNvPicPr>
          <p:nvPr/>
        </p:nvPicPr>
        <p:blipFill>
          <a:blip r:embed="rId6">
            <a:alphaModFix amt="98000"/>
            <a:extLst>
              <a:ext uri="{BEBA8EAE-BF5A-486C-A8C5-ECC9F3942E4B}">
                <a14:imgProps xmlns:a14="http://schemas.microsoft.com/office/drawing/2010/main">
                  <a14:imgLayer r:embed="rId7">
                    <a14:imgEffect>
                      <a14:backgroundRemoval t="10000" b="90000" l="10000" r="90000"/>
                    </a14:imgEffect>
                  </a14:imgLayer>
                </a14:imgProps>
              </a:ext>
            </a:extLst>
          </a:blip>
          <a:srcRect l="-215" t="-2607" r="820" b="-414"/>
          <a:stretch/>
        </p:blipFill>
        <p:spPr>
          <a:xfrm>
            <a:off x="201449" y="60598"/>
            <a:ext cx="1268534" cy="764726"/>
          </a:xfrm>
          <a:prstGeom prst="rect">
            <a:avLst/>
          </a:prstGeom>
        </p:spPr>
      </p:pic>
    </p:spTree>
    <p:extLst>
      <p:ext uri="{BB962C8B-B14F-4D97-AF65-F5344CB8AC3E}">
        <p14:creationId xmlns:p14="http://schemas.microsoft.com/office/powerpoint/2010/main" val="134672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A0382-6B36-5298-C878-915B1D9D071B}"/>
              </a:ext>
            </a:extLst>
          </p:cNvPr>
          <p:cNvSpPr>
            <a:spLocks noGrp="1"/>
          </p:cNvSpPr>
          <p:nvPr>
            <p:ph idx="1"/>
          </p:nvPr>
        </p:nvSpPr>
        <p:spPr>
          <a:xfrm>
            <a:off x="479988" y="5513474"/>
            <a:ext cx="11251375" cy="723662"/>
          </a:xfrm>
        </p:spPr>
        <p:txBody>
          <a:bodyPr vert="horz" lIns="91440" tIns="45720" rIns="91440" bIns="45720" rtlCol="0" anchor="t">
            <a:normAutofit/>
          </a:bodyPr>
          <a:lstStyle/>
          <a:p>
            <a:r>
              <a:rPr lang="en-US" sz="1800">
                <a:latin typeface="Arial"/>
                <a:ea typeface="+mn-lt"/>
                <a:cs typeface="Arial"/>
              </a:rPr>
              <a:t>PESTEL analysis is a tool that can identify factors that can affect the organization and then find a way to overcome these factors (Melanie Allen, 2001)</a:t>
            </a:r>
          </a:p>
          <a:p>
            <a:endParaRPr lang="en-US" sz="1800">
              <a:latin typeface="Arial"/>
              <a:cs typeface="Arial"/>
            </a:endParaRPr>
          </a:p>
        </p:txBody>
      </p:sp>
      <p:pic>
        <p:nvPicPr>
          <p:cNvPr id="8" name="Picture 7" descr="A picture containing text&#10;&#10;Description automatically generated">
            <a:extLst>
              <a:ext uri="{FF2B5EF4-FFF2-40B4-BE49-F238E27FC236}">
                <a16:creationId xmlns:a16="http://schemas.microsoft.com/office/drawing/2014/main" id="{2769D421-8534-3F01-4EE3-DFE339D1B204}"/>
              </a:ext>
            </a:extLst>
          </p:cNvPr>
          <p:cNvPicPr>
            <a:picLocks noChangeAspect="1"/>
          </p:cNvPicPr>
          <p:nvPr/>
        </p:nvPicPr>
        <p:blipFill>
          <a:blip r:embed="rId2" cstate="print">
            <a:extLst>
              <a:ext uri="{28A0092B-C50C-407E-A947-70E740481C1C}">
                <a14:useLocalDpi xmlns:a14="http://schemas.microsoft.com/office/drawing/2010/main" val="0"/>
              </a:ext>
            </a:extLst>
          </a:blip>
          <a:srcRect t="-500" r="-1879" b="-7576"/>
          <a:stretch/>
        </p:blipFill>
        <p:spPr>
          <a:xfrm>
            <a:off x="9829430" y="150948"/>
            <a:ext cx="2239505" cy="739239"/>
          </a:xfrm>
          <a:prstGeom prst="rect">
            <a:avLst/>
          </a:prstGeom>
        </p:spPr>
      </p:pic>
      <p:grpSp>
        <p:nvGrpSpPr>
          <p:cNvPr id="4" name="Group 3">
            <a:extLst>
              <a:ext uri="{FF2B5EF4-FFF2-40B4-BE49-F238E27FC236}">
                <a16:creationId xmlns:a16="http://schemas.microsoft.com/office/drawing/2014/main" id="{DB3EBA18-C29D-9A38-35A8-EF968ABF650C}"/>
              </a:ext>
            </a:extLst>
          </p:cNvPr>
          <p:cNvGrpSpPr/>
          <p:nvPr/>
        </p:nvGrpSpPr>
        <p:grpSpPr>
          <a:xfrm>
            <a:off x="479988" y="1311007"/>
            <a:ext cx="6372504" cy="4092759"/>
            <a:chOff x="4516581" y="1322962"/>
            <a:chExt cx="6511637" cy="3342247"/>
          </a:xfrm>
        </p:grpSpPr>
        <p:sp>
          <p:nvSpPr>
            <p:cNvPr id="5" name="Rectangle 4">
              <a:extLst>
                <a:ext uri="{FF2B5EF4-FFF2-40B4-BE49-F238E27FC236}">
                  <a16:creationId xmlns:a16="http://schemas.microsoft.com/office/drawing/2014/main" id="{A9DB6E2D-BC31-5BAD-D86B-60FAA1FDD6EB}"/>
                </a:ext>
              </a:extLst>
            </p:cNvPr>
            <p:cNvSpPr/>
            <p:nvPr/>
          </p:nvSpPr>
          <p:spPr>
            <a:xfrm>
              <a:off x="4516581" y="1322962"/>
              <a:ext cx="2010160" cy="1518826"/>
            </a:xfrm>
            <a:prstGeom prst="rect">
              <a:avLst/>
            </a:prstGeom>
            <a:ln w="3175">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atin typeface="Arial"/>
                <a:cs typeface="Arial"/>
              </a:endParaRPr>
            </a:p>
          </p:txBody>
        </p:sp>
        <p:sp>
          <p:nvSpPr>
            <p:cNvPr id="7" name="Rectangle 6">
              <a:extLst>
                <a:ext uri="{FF2B5EF4-FFF2-40B4-BE49-F238E27FC236}">
                  <a16:creationId xmlns:a16="http://schemas.microsoft.com/office/drawing/2014/main" id="{0F549EF8-6DB7-7F96-E5A4-3DA522D49290}"/>
                </a:ext>
              </a:extLst>
            </p:cNvPr>
            <p:cNvSpPr/>
            <p:nvPr/>
          </p:nvSpPr>
          <p:spPr>
            <a:xfrm>
              <a:off x="6767319" y="1322962"/>
              <a:ext cx="2010160" cy="1518826"/>
            </a:xfrm>
            <a:prstGeom prst="rect">
              <a:avLst/>
            </a:prstGeom>
            <a:ln w="3175">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atin typeface="Arial"/>
                <a:cs typeface="Arial"/>
              </a:endParaRPr>
            </a:p>
          </p:txBody>
        </p:sp>
        <p:sp>
          <p:nvSpPr>
            <p:cNvPr id="9" name="Rectangle 8">
              <a:extLst>
                <a:ext uri="{FF2B5EF4-FFF2-40B4-BE49-F238E27FC236}">
                  <a16:creationId xmlns:a16="http://schemas.microsoft.com/office/drawing/2014/main" id="{DE3313B1-830C-9F10-61AD-58E28B573524}"/>
                </a:ext>
              </a:extLst>
            </p:cNvPr>
            <p:cNvSpPr/>
            <p:nvPr/>
          </p:nvSpPr>
          <p:spPr>
            <a:xfrm>
              <a:off x="9018058" y="1322962"/>
              <a:ext cx="2010160" cy="1518826"/>
            </a:xfrm>
            <a:prstGeom prst="rect">
              <a:avLst/>
            </a:prstGeom>
            <a:solidFill>
              <a:schemeClr val="bg2">
                <a:lumMod val="90000"/>
              </a:schemeClr>
            </a:solidFill>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atin typeface="Arial"/>
                <a:cs typeface="Arial"/>
              </a:endParaRPr>
            </a:p>
          </p:txBody>
        </p:sp>
        <p:sp>
          <p:nvSpPr>
            <p:cNvPr id="10" name="Rectangle 9">
              <a:extLst>
                <a:ext uri="{FF2B5EF4-FFF2-40B4-BE49-F238E27FC236}">
                  <a16:creationId xmlns:a16="http://schemas.microsoft.com/office/drawing/2014/main" id="{8CA17E20-1650-0E39-1899-5F83401EA72A}"/>
                </a:ext>
              </a:extLst>
            </p:cNvPr>
            <p:cNvSpPr/>
            <p:nvPr/>
          </p:nvSpPr>
          <p:spPr>
            <a:xfrm>
              <a:off x="4516581" y="3146383"/>
              <a:ext cx="2010160" cy="1518826"/>
            </a:xfrm>
            <a:prstGeom prst="rect">
              <a:avLst/>
            </a:prstGeom>
            <a:solidFill>
              <a:schemeClr val="accent2">
                <a:lumMod val="40000"/>
                <a:lumOff val="6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atin typeface="Arial"/>
                <a:cs typeface="Arial"/>
              </a:endParaRPr>
            </a:p>
          </p:txBody>
        </p:sp>
        <p:sp>
          <p:nvSpPr>
            <p:cNvPr id="11" name="Rectangle 10">
              <a:extLst>
                <a:ext uri="{FF2B5EF4-FFF2-40B4-BE49-F238E27FC236}">
                  <a16:creationId xmlns:a16="http://schemas.microsoft.com/office/drawing/2014/main" id="{8EF47EBB-7118-2F22-A008-979F03CF118B}"/>
                </a:ext>
              </a:extLst>
            </p:cNvPr>
            <p:cNvSpPr/>
            <p:nvPr/>
          </p:nvSpPr>
          <p:spPr>
            <a:xfrm>
              <a:off x="6767319" y="3146383"/>
              <a:ext cx="2010160" cy="1518826"/>
            </a:xfrm>
            <a:prstGeom prst="rect">
              <a:avLst/>
            </a:prstGeom>
            <a:solidFill>
              <a:schemeClr val="accent6">
                <a:lumMod val="60000"/>
                <a:lumOff val="40000"/>
              </a:schemeClr>
            </a:solid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atin typeface="Arial"/>
                <a:cs typeface="Arial"/>
              </a:endParaRPr>
            </a:p>
          </p:txBody>
        </p:sp>
        <p:sp>
          <p:nvSpPr>
            <p:cNvPr id="12" name="Rectangle 11">
              <a:extLst>
                <a:ext uri="{FF2B5EF4-FFF2-40B4-BE49-F238E27FC236}">
                  <a16:creationId xmlns:a16="http://schemas.microsoft.com/office/drawing/2014/main" id="{10E53E8A-0513-44FB-7054-C9039E4921E4}"/>
                </a:ext>
              </a:extLst>
            </p:cNvPr>
            <p:cNvSpPr/>
            <p:nvPr/>
          </p:nvSpPr>
          <p:spPr>
            <a:xfrm>
              <a:off x="9018058" y="3146383"/>
              <a:ext cx="2010160" cy="1518826"/>
            </a:xfrm>
            <a:prstGeom prst="rect">
              <a:avLst/>
            </a:prstGeom>
            <a:solidFill>
              <a:schemeClr val="tx2">
                <a:lumMod val="60000"/>
                <a:lumOff val="40000"/>
              </a:schemeClr>
            </a:solid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latin typeface="Arial"/>
                <a:cs typeface="Arial"/>
              </a:endParaRPr>
            </a:p>
          </p:txBody>
        </p:sp>
      </p:grpSp>
      <p:sp>
        <p:nvSpPr>
          <p:cNvPr id="13" name="Rectangle 12">
            <a:extLst>
              <a:ext uri="{FF2B5EF4-FFF2-40B4-BE49-F238E27FC236}">
                <a16:creationId xmlns:a16="http://schemas.microsoft.com/office/drawing/2014/main" id="{3BAB935B-79F6-B9A3-3AFA-446AC3444689}"/>
              </a:ext>
            </a:extLst>
          </p:cNvPr>
          <p:cNvSpPr/>
          <p:nvPr/>
        </p:nvSpPr>
        <p:spPr>
          <a:xfrm>
            <a:off x="6842627" y="1828607"/>
            <a:ext cx="5175137" cy="341632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a:latin typeface="Arial"/>
                <a:cs typeface="Arial"/>
              </a:rPr>
              <a:t>The PESTEL framework categorises environmental influences into six main types:</a:t>
            </a:r>
            <a:endParaRPr lang="en-US">
              <a:cs typeface="Calibri" panose="020F0502020204030204"/>
            </a:endParaRPr>
          </a:p>
          <a:p>
            <a:pPr algn="just"/>
            <a:endParaRPr lang="en-GB" altLang="en-US">
              <a:latin typeface="Arial"/>
              <a:cs typeface="Arial"/>
            </a:endParaRPr>
          </a:p>
          <a:p>
            <a:pPr marL="285750" indent="-285750" algn="just">
              <a:buFont typeface="Arial" panose="020B0604020202020204" pitchFamily="34" charset="0"/>
              <a:buChar char="•"/>
            </a:pPr>
            <a:r>
              <a:rPr lang="en-GB" altLang="en-US">
                <a:latin typeface="Arial"/>
                <a:cs typeface="Arial"/>
              </a:rPr>
              <a:t>Thus, PESTEL provides a comprehensive list of </a:t>
            </a:r>
            <a:r>
              <a:rPr lang="en-GB" altLang="en-US" u="sng">
                <a:latin typeface="Arial"/>
                <a:cs typeface="Arial"/>
              </a:rPr>
              <a:t>external</a:t>
            </a:r>
            <a:r>
              <a:rPr lang="en-GB" altLang="en-US">
                <a:latin typeface="Arial"/>
                <a:cs typeface="Arial"/>
              </a:rPr>
              <a:t> influences on the possible success or failure of particular strategies.</a:t>
            </a:r>
          </a:p>
          <a:p>
            <a:pPr marL="285750" indent="-285750" algn="just">
              <a:buFont typeface="Arial"/>
              <a:buChar char="•"/>
            </a:pPr>
            <a:endParaRPr lang="en-GB" altLang="en-US">
              <a:latin typeface="Arial"/>
              <a:cs typeface="Arial"/>
            </a:endParaRPr>
          </a:p>
          <a:p>
            <a:pPr marL="285750" indent="-285750" algn="just">
              <a:buFont typeface="Arial" panose="020B0604020202020204" pitchFamily="34" charset="0"/>
              <a:buChar char="•"/>
            </a:pPr>
            <a:r>
              <a:rPr lang="en-GB" altLang="en-US">
                <a:latin typeface="Arial"/>
                <a:cs typeface="Arial"/>
              </a:rPr>
              <a:t>It is important to recall that in reality these are all interlinked to some degree. </a:t>
            </a:r>
          </a:p>
          <a:p>
            <a:pPr marL="285750" indent="-285750" algn="just">
              <a:buFont typeface="Arial" panose="020B0604020202020204" pitchFamily="34" charset="0"/>
              <a:buChar char="•"/>
            </a:pPr>
            <a:endParaRPr lang="en-GB" altLang="en-US">
              <a:latin typeface="Arial"/>
              <a:cs typeface="Arial"/>
            </a:endParaRPr>
          </a:p>
          <a:p>
            <a:pPr marL="285750" indent="-285750" algn="just">
              <a:buFont typeface="Arial" panose="020B0604020202020204" pitchFamily="34" charset="0"/>
              <a:buChar char="•"/>
            </a:pPr>
            <a:r>
              <a:rPr lang="en-GB" altLang="en-US">
                <a:latin typeface="Arial"/>
                <a:cs typeface="Arial"/>
              </a:rPr>
              <a:t>This framework is used to analyse the macro–environment of organisations.</a:t>
            </a:r>
          </a:p>
        </p:txBody>
      </p:sp>
      <p:sp>
        <p:nvSpPr>
          <p:cNvPr id="19" name="Rectangle 18">
            <a:extLst>
              <a:ext uri="{FF2B5EF4-FFF2-40B4-BE49-F238E27FC236}">
                <a16:creationId xmlns:a16="http://schemas.microsoft.com/office/drawing/2014/main" id="{9F119C68-957F-DE88-ACA3-196F4A2FDF04}"/>
              </a:ext>
            </a:extLst>
          </p:cNvPr>
          <p:cNvSpPr/>
          <p:nvPr/>
        </p:nvSpPr>
        <p:spPr>
          <a:xfrm>
            <a:off x="1184" y="22807"/>
            <a:ext cx="6841117" cy="801875"/>
          </a:xfrm>
          <a:prstGeom prst="rect">
            <a:avLst/>
          </a:prstGeom>
          <a:solidFill>
            <a:srgbClr val="1407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9530F11-C8CB-5D60-29EA-07D5FC0DAA71}"/>
              </a:ext>
            </a:extLst>
          </p:cNvPr>
          <p:cNvSpPr txBox="1"/>
          <p:nvPr/>
        </p:nvSpPr>
        <p:spPr>
          <a:xfrm>
            <a:off x="1644090" y="1973"/>
            <a:ext cx="51720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200" b="1">
                <a:solidFill>
                  <a:srgbClr val="FFFFFF"/>
                </a:solidFill>
                <a:latin typeface="Arial"/>
                <a:cs typeface="Arial"/>
              </a:rPr>
              <a:t>PESTEL ANALYSIS</a:t>
            </a:r>
          </a:p>
        </p:txBody>
      </p:sp>
      <p:pic>
        <p:nvPicPr>
          <p:cNvPr id="23" name="Picture 22" descr="CprGlobaltech">
            <a:extLst>
              <a:ext uri="{FF2B5EF4-FFF2-40B4-BE49-F238E27FC236}">
                <a16:creationId xmlns:a16="http://schemas.microsoft.com/office/drawing/2014/main" id="{510B9AA2-E9C7-85BD-9EF2-C79AC90A6189}"/>
              </a:ext>
            </a:extLst>
          </p:cNvPr>
          <p:cNvPicPr>
            <a:picLocks noChangeAspect="1"/>
          </p:cNvPicPr>
          <p:nvPr/>
        </p:nvPicPr>
        <p:blipFill>
          <a:blip r:embed="rId3">
            <a:alphaModFix amt="98000"/>
            <a:extLst>
              <a:ext uri="{BEBA8EAE-BF5A-486C-A8C5-ECC9F3942E4B}">
                <a14:imgProps xmlns:a14="http://schemas.microsoft.com/office/drawing/2010/main">
                  <a14:imgLayer r:embed="rId4">
                    <a14:imgEffect>
                      <a14:backgroundRemoval t="10000" b="90000" l="10000" r="90000"/>
                    </a14:imgEffect>
                  </a14:imgLayer>
                </a14:imgProps>
              </a:ext>
            </a:extLst>
          </a:blip>
          <a:srcRect l="-215" t="-2607" r="820" b="-414"/>
          <a:stretch/>
        </p:blipFill>
        <p:spPr>
          <a:xfrm>
            <a:off x="201449" y="60598"/>
            <a:ext cx="1268534" cy="764726"/>
          </a:xfrm>
          <a:prstGeom prst="rect">
            <a:avLst/>
          </a:prstGeom>
        </p:spPr>
      </p:pic>
      <p:pic>
        <p:nvPicPr>
          <p:cNvPr id="24" name="Picture 23" descr="Politics Icons - Free SVG &amp; PNG Politics Images - Noun Project">
            <a:extLst>
              <a:ext uri="{FF2B5EF4-FFF2-40B4-BE49-F238E27FC236}">
                <a16:creationId xmlns:a16="http://schemas.microsoft.com/office/drawing/2014/main" id="{E63867CC-BC1B-7D6C-06D2-ED0E27DB18C8}"/>
              </a:ext>
            </a:extLst>
          </p:cNvPr>
          <p:cNvPicPr>
            <a:picLocks noChangeAspect="1"/>
          </p:cNvPicPr>
          <p:nvPr/>
        </p:nvPicPr>
        <p:blipFill>
          <a:blip r:embed="rId5"/>
          <a:stretch>
            <a:fillRect/>
          </a:stretch>
        </p:blipFill>
        <p:spPr>
          <a:xfrm>
            <a:off x="828132" y="1357574"/>
            <a:ext cx="1282878" cy="1282878"/>
          </a:xfrm>
          <a:prstGeom prst="rect">
            <a:avLst/>
          </a:prstGeom>
        </p:spPr>
      </p:pic>
      <p:sp>
        <p:nvSpPr>
          <p:cNvPr id="25" name="TextBox 24">
            <a:extLst>
              <a:ext uri="{FF2B5EF4-FFF2-40B4-BE49-F238E27FC236}">
                <a16:creationId xmlns:a16="http://schemas.microsoft.com/office/drawing/2014/main" id="{3A7D86CD-765B-C2A7-A5E5-F8E2385D9525}"/>
              </a:ext>
            </a:extLst>
          </p:cNvPr>
          <p:cNvSpPr txBox="1"/>
          <p:nvPr/>
        </p:nvSpPr>
        <p:spPr>
          <a:xfrm>
            <a:off x="825968" y="2646081"/>
            <a:ext cx="1305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Political</a:t>
            </a:r>
          </a:p>
        </p:txBody>
      </p:sp>
      <p:pic>
        <p:nvPicPr>
          <p:cNvPr id="26" name="Picture 25" descr="Economics - Free business and finance icons">
            <a:extLst>
              <a:ext uri="{FF2B5EF4-FFF2-40B4-BE49-F238E27FC236}">
                <a16:creationId xmlns:a16="http://schemas.microsoft.com/office/drawing/2014/main" id="{289255EE-9DAC-BC2F-BED8-309C9CFAABFF}"/>
              </a:ext>
            </a:extLst>
          </p:cNvPr>
          <p:cNvPicPr>
            <a:picLocks noChangeAspect="1"/>
          </p:cNvPicPr>
          <p:nvPr/>
        </p:nvPicPr>
        <p:blipFill>
          <a:blip r:embed="rId6"/>
          <a:stretch>
            <a:fillRect/>
          </a:stretch>
        </p:blipFill>
        <p:spPr>
          <a:xfrm>
            <a:off x="3091543" y="1433945"/>
            <a:ext cx="1179618" cy="1209305"/>
          </a:xfrm>
          <a:prstGeom prst="rect">
            <a:avLst/>
          </a:prstGeom>
        </p:spPr>
      </p:pic>
      <p:pic>
        <p:nvPicPr>
          <p:cNvPr id="27" name="Picture 26" descr="Free 48 Social Media Icons Vector - TitanUI">
            <a:extLst>
              <a:ext uri="{FF2B5EF4-FFF2-40B4-BE49-F238E27FC236}">
                <a16:creationId xmlns:a16="http://schemas.microsoft.com/office/drawing/2014/main" id="{EF66098C-733A-7D9D-A0C9-C113F048277E}"/>
              </a:ext>
            </a:extLst>
          </p:cNvPr>
          <p:cNvPicPr>
            <a:picLocks noChangeAspect="1"/>
          </p:cNvPicPr>
          <p:nvPr/>
        </p:nvPicPr>
        <p:blipFill>
          <a:blip r:embed="rId7"/>
          <a:srcRect l="84444" t="-2550" r="-342" b="80044"/>
          <a:stretch/>
        </p:blipFill>
        <p:spPr>
          <a:xfrm>
            <a:off x="4892633" y="684041"/>
            <a:ext cx="2010807" cy="2285386"/>
          </a:xfrm>
          <a:prstGeom prst="rect">
            <a:avLst/>
          </a:prstGeom>
        </p:spPr>
      </p:pic>
      <p:pic>
        <p:nvPicPr>
          <p:cNvPr id="28" name="Picture 27" descr="Technology - Free technology icons">
            <a:extLst>
              <a:ext uri="{FF2B5EF4-FFF2-40B4-BE49-F238E27FC236}">
                <a16:creationId xmlns:a16="http://schemas.microsoft.com/office/drawing/2014/main" id="{3E37CCD9-FAFB-FBA0-59F7-BF214D0F2F3D}"/>
              </a:ext>
            </a:extLst>
          </p:cNvPr>
          <p:cNvPicPr>
            <a:picLocks noChangeAspect="1"/>
          </p:cNvPicPr>
          <p:nvPr/>
        </p:nvPicPr>
        <p:blipFill>
          <a:blip r:embed="rId8"/>
          <a:stretch>
            <a:fillRect/>
          </a:stretch>
        </p:blipFill>
        <p:spPr>
          <a:xfrm>
            <a:off x="934191" y="3680360"/>
            <a:ext cx="1169721" cy="1258785"/>
          </a:xfrm>
          <a:prstGeom prst="rect">
            <a:avLst/>
          </a:prstGeom>
        </p:spPr>
      </p:pic>
      <p:pic>
        <p:nvPicPr>
          <p:cNvPr id="29" name="Picture 28" descr="Ecological - Free ecology and environment icons">
            <a:extLst>
              <a:ext uri="{FF2B5EF4-FFF2-40B4-BE49-F238E27FC236}">
                <a16:creationId xmlns:a16="http://schemas.microsoft.com/office/drawing/2014/main" id="{EFD19FB7-A632-8A16-ED84-52F1D1FBECAB}"/>
              </a:ext>
            </a:extLst>
          </p:cNvPr>
          <p:cNvPicPr>
            <a:picLocks noChangeAspect="1"/>
          </p:cNvPicPr>
          <p:nvPr/>
        </p:nvPicPr>
        <p:blipFill>
          <a:blip r:embed="rId9"/>
          <a:stretch>
            <a:fillRect/>
          </a:stretch>
        </p:blipFill>
        <p:spPr>
          <a:xfrm>
            <a:off x="2992581" y="3551712"/>
            <a:ext cx="1387434" cy="1387434"/>
          </a:xfrm>
          <a:prstGeom prst="rect">
            <a:avLst/>
          </a:prstGeom>
        </p:spPr>
      </p:pic>
      <p:pic>
        <p:nvPicPr>
          <p:cNvPr id="30" name="Picture 29" descr="Legal Icons - Free SVG &amp; PNG Legal Images - Noun Project">
            <a:extLst>
              <a:ext uri="{FF2B5EF4-FFF2-40B4-BE49-F238E27FC236}">
                <a16:creationId xmlns:a16="http://schemas.microsoft.com/office/drawing/2014/main" id="{3A743688-5022-BB7F-B2A3-2EA2DCCB58FB}"/>
              </a:ext>
            </a:extLst>
          </p:cNvPr>
          <p:cNvPicPr>
            <a:picLocks noChangeAspect="1"/>
          </p:cNvPicPr>
          <p:nvPr/>
        </p:nvPicPr>
        <p:blipFill>
          <a:blip r:embed="rId10"/>
          <a:stretch>
            <a:fillRect/>
          </a:stretch>
        </p:blipFill>
        <p:spPr>
          <a:xfrm>
            <a:off x="5311069" y="3722742"/>
            <a:ext cx="1183916" cy="1174020"/>
          </a:xfrm>
          <a:prstGeom prst="rect">
            <a:avLst/>
          </a:prstGeom>
        </p:spPr>
      </p:pic>
      <p:sp>
        <p:nvSpPr>
          <p:cNvPr id="2" name="TextBox 1">
            <a:extLst>
              <a:ext uri="{FF2B5EF4-FFF2-40B4-BE49-F238E27FC236}">
                <a16:creationId xmlns:a16="http://schemas.microsoft.com/office/drawing/2014/main" id="{54C52A62-2771-C56E-C81E-6F940A61E079}"/>
              </a:ext>
            </a:extLst>
          </p:cNvPr>
          <p:cNvSpPr txBox="1"/>
          <p:nvPr/>
        </p:nvSpPr>
        <p:spPr>
          <a:xfrm>
            <a:off x="3052591" y="2646081"/>
            <a:ext cx="1305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Economic</a:t>
            </a:r>
          </a:p>
        </p:txBody>
      </p:sp>
      <p:sp>
        <p:nvSpPr>
          <p:cNvPr id="6" name="TextBox 5">
            <a:extLst>
              <a:ext uri="{FF2B5EF4-FFF2-40B4-BE49-F238E27FC236}">
                <a16:creationId xmlns:a16="http://schemas.microsoft.com/office/drawing/2014/main" id="{E266333A-8F60-D285-0765-0D36745C798A}"/>
              </a:ext>
            </a:extLst>
          </p:cNvPr>
          <p:cNvSpPr txBox="1"/>
          <p:nvPr/>
        </p:nvSpPr>
        <p:spPr>
          <a:xfrm>
            <a:off x="5249526" y="2646080"/>
            <a:ext cx="1305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Social</a:t>
            </a:r>
            <a:endParaRPr lang="en-US"/>
          </a:p>
        </p:txBody>
      </p:sp>
      <p:sp>
        <p:nvSpPr>
          <p:cNvPr id="14" name="TextBox 13">
            <a:extLst>
              <a:ext uri="{FF2B5EF4-FFF2-40B4-BE49-F238E27FC236}">
                <a16:creationId xmlns:a16="http://schemas.microsoft.com/office/drawing/2014/main" id="{E54DF357-7FCA-E650-054F-CA1383BD6244}"/>
              </a:ext>
            </a:extLst>
          </p:cNvPr>
          <p:cNvSpPr txBox="1"/>
          <p:nvPr/>
        </p:nvSpPr>
        <p:spPr>
          <a:xfrm>
            <a:off x="3092174" y="4941976"/>
            <a:ext cx="1305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Ecological</a:t>
            </a:r>
            <a:endParaRPr lang="en-US"/>
          </a:p>
        </p:txBody>
      </p:sp>
      <p:sp>
        <p:nvSpPr>
          <p:cNvPr id="15" name="TextBox 14">
            <a:extLst>
              <a:ext uri="{FF2B5EF4-FFF2-40B4-BE49-F238E27FC236}">
                <a16:creationId xmlns:a16="http://schemas.microsoft.com/office/drawing/2014/main" id="{E8B3CF35-FEBE-872D-0AC1-A5FD211BEC72}"/>
              </a:ext>
            </a:extLst>
          </p:cNvPr>
          <p:cNvSpPr txBox="1"/>
          <p:nvPr/>
        </p:nvSpPr>
        <p:spPr>
          <a:xfrm>
            <a:off x="5249526" y="4862807"/>
            <a:ext cx="1305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Legal</a:t>
            </a:r>
            <a:endParaRPr lang="en-US"/>
          </a:p>
        </p:txBody>
      </p:sp>
      <p:sp>
        <p:nvSpPr>
          <p:cNvPr id="16" name="TextBox 15">
            <a:extLst>
              <a:ext uri="{FF2B5EF4-FFF2-40B4-BE49-F238E27FC236}">
                <a16:creationId xmlns:a16="http://schemas.microsoft.com/office/drawing/2014/main" id="{39E483DC-29B1-BD47-CDD3-143CC009CDE8}"/>
              </a:ext>
            </a:extLst>
          </p:cNvPr>
          <p:cNvSpPr txBox="1"/>
          <p:nvPr/>
        </p:nvSpPr>
        <p:spPr>
          <a:xfrm>
            <a:off x="677525" y="4941975"/>
            <a:ext cx="1602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Technological</a:t>
            </a:r>
            <a:endParaRPr lang="en-US"/>
          </a:p>
        </p:txBody>
      </p:sp>
    </p:spTree>
    <p:extLst>
      <p:ext uri="{BB962C8B-B14F-4D97-AF65-F5344CB8AC3E}">
        <p14:creationId xmlns:p14="http://schemas.microsoft.com/office/powerpoint/2010/main" val="319478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5DE49C6A-05E8-860E-0FBD-CFF5892A2FBC}"/>
              </a:ext>
            </a:extLst>
          </p:cNvPr>
          <p:cNvPicPr>
            <a:picLocks noChangeAspect="1"/>
          </p:cNvPicPr>
          <p:nvPr/>
        </p:nvPicPr>
        <p:blipFill>
          <a:blip r:embed="rId2" cstate="print">
            <a:extLst>
              <a:ext uri="{28A0092B-C50C-407E-A947-70E740481C1C}">
                <a14:useLocalDpi xmlns:a14="http://schemas.microsoft.com/office/drawing/2010/main" val="0"/>
              </a:ext>
            </a:extLst>
          </a:blip>
          <a:srcRect t="-7335" r="-7237" b="-8307"/>
          <a:stretch/>
        </p:blipFill>
        <p:spPr>
          <a:xfrm>
            <a:off x="9829430" y="26054"/>
            <a:ext cx="2357269" cy="790989"/>
          </a:xfrm>
          <a:prstGeom prst="rect">
            <a:avLst/>
          </a:prstGeom>
        </p:spPr>
      </p:pic>
      <p:graphicFrame>
        <p:nvGraphicFramePr>
          <p:cNvPr id="3" name="Table 2">
            <a:extLst>
              <a:ext uri="{FF2B5EF4-FFF2-40B4-BE49-F238E27FC236}">
                <a16:creationId xmlns:a16="http://schemas.microsoft.com/office/drawing/2014/main" id="{2380EA2B-1967-A099-3347-3B10E39AF2B8}"/>
              </a:ext>
            </a:extLst>
          </p:cNvPr>
          <p:cNvGraphicFramePr>
            <a:graphicFrameLocks noGrp="1"/>
          </p:cNvGraphicFramePr>
          <p:nvPr>
            <p:extLst>
              <p:ext uri="{D42A27DB-BD31-4B8C-83A1-F6EECF244321}">
                <p14:modId xmlns:p14="http://schemas.microsoft.com/office/powerpoint/2010/main" val="2161463889"/>
              </p:ext>
            </p:extLst>
          </p:nvPr>
        </p:nvGraphicFramePr>
        <p:xfrm>
          <a:off x="157237" y="931333"/>
          <a:ext cx="11882996" cy="5760720"/>
        </p:xfrm>
        <a:graphic>
          <a:graphicData uri="http://schemas.openxmlformats.org/drawingml/2006/table">
            <a:tbl>
              <a:tblPr firstRow="1" bandRow="1">
                <a:tableStyleId>{21E4AEA4-8DFA-4A89-87EB-49C32662AFE0}</a:tableStyleId>
              </a:tblPr>
              <a:tblGrid>
                <a:gridCol w="1988506">
                  <a:extLst>
                    <a:ext uri="{9D8B030D-6E8A-4147-A177-3AD203B41FA5}">
                      <a16:colId xmlns:a16="http://schemas.microsoft.com/office/drawing/2014/main" val="962365785"/>
                    </a:ext>
                  </a:extLst>
                </a:gridCol>
                <a:gridCol w="1978898">
                  <a:extLst>
                    <a:ext uri="{9D8B030D-6E8A-4147-A177-3AD203B41FA5}">
                      <a16:colId xmlns:a16="http://schemas.microsoft.com/office/drawing/2014/main" val="1160103877"/>
                    </a:ext>
                  </a:extLst>
                </a:gridCol>
                <a:gridCol w="1978898">
                  <a:extLst>
                    <a:ext uri="{9D8B030D-6E8A-4147-A177-3AD203B41FA5}">
                      <a16:colId xmlns:a16="http://schemas.microsoft.com/office/drawing/2014/main" val="1286814365"/>
                    </a:ext>
                  </a:extLst>
                </a:gridCol>
                <a:gridCol w="1978898">
                  <a:extLst>
                    <a:ext uri="{9D8B030D-6E8A-4147-A177-3AD203B41FA5}">
                      <a16:colId xmlns:a16="http://schemas.microsoft.com/office/drawing/2014/main" val="2084733939"/>
                    </a:ext>
                  </a:extLst>
                </a:gridCol>
                <a:gridCol w="1978898">
                  <a:extLst>
                    <a:ext uri="{9D8B030D-6E8A-4147-A177-3AD203B41FA5}">
                      <a16:colId xmlns:a16="http://schemas.microsoft.com/office/drawing/2014/main" val="1954718722"/>
                    </a:ext>
                  </a:extLst>
                </a:gridCol>
                <a:gridCol w="1978898">
                  <a:extLst>
                    <a:ext uri="{9D8B030D-6E8A-4147-A177-3AD203B41FA5}">
                      <a16:colId xmlns:a16="http://schemas.microsoft.com/office/drawing/2014/main" val="2860722832"/>
                    </a:ext>
                  </a:extLst>
                </a:gridCol>
              </a:tblGrid>
              <a:tr h="712519">
                <a:tc>
                  <a:txBody>
                    <a:bodyPr/>
                    <a:lstStyle/>
                    <a:p>
                      <a:pPr lvl="0" algn="l">
                        <a:lnSpc>
                          <a:spcPct val="100000"/>
                        </a:lnSpc>
                        <a:spcBef>
                          <a:spcPts val="0"/>
                        </a:spcBef>
                        <a:spcAft>
                          <a:spcPts val="0"/>
                        </a:spcAft>
                        <a:buNone/>
                      </a:pPr>
                      <a:r>
                        <a:rPr lang="en-GB" sz="1600" u="none" strike="noStrike" noProof="0"/>
                        <a:t>P</a:t>
                      </a:r>
                      <a:endParaRPr lang="en-US" sz="1600" u="none" strike="noStrike" noProof="0"/>
                    </a:p>
                    <a:p>
                      <a:pPr lvl="0" algn="l">
                        <a:lnSpc>
                          <a:spcPct val="100000"/>
                        </a:lnSpc>
                        <a:spcBef>
                          <a:spcPts val="0"/>
                        </a:spcBef>
                        <a:spcAft>
                          <a:spcPts val="0"/>
                        </a:spcAft>
                        <a:buNone/>
                      </a:pPr>
                      <a:r>
                        <a:rPr lang="en-GB" sz="1600" u="none" strike="noStrike" noProof="0"/>
                        <a:t>Political Factors</a:t>
                      </a:r>
                      <a:endParaRPr lang="en-US" sz="1600" u="none" strike="noStrike" noProof="0"/>
                    </a:p>
                  </a:txBody>
                  <a:tcPr>
                    <a:solidFill>
                      <a:srgbClr val="730909"/>
                    </a:solidFill>
                  </a:tcPr>
                </a:tc>
                <a:tc>
                  <a:txBody>
                    <a:bodyPr/>
                    <a:lstStyle/>
                    <a:p>
                      <a:pPr lvl="0" algn="l">
                        <a:lnSpc>
                          <a:spcPct val="100000"/>
                        </a:lnSpc>
                        <a:spcBef>
                          <a:spcPts val="0"/>
                        </a:spcBef>
                        <a:spcAft>
                          <a:spcPts val="0"/>
                        </a:spcAft>
                        <a:buNone/>
                      </a:pPr>
                      <a:r>
                        <a:rPr lang="en-GB" sz="1600" u="none" strike="noStrike" noProof="0"/>
                        <a:t>E</a:t>
                      </a:r>
                      <a:endParaRPr lang="en-US" sz="1600" u="none" strike="noStrike" noProof="0"/>
                    </a:p>
                    <a:p>
                      <a:pPr lvl="0" algn="l">
                        <a:lnSpc>
                          <a:spcPct val="100000"/>
                        </a:lnSpc>
                        <a:spcBef>
                          <a:spcPts val="0"/>
                        </a:spcBef>
                        <a:spcAft>
                          <a:spcPts val="0"/>
                        </a:spcAft>
                        <a:buNone/>
                      </a:pPr>
                      <a:r>
                        <a:rPr lang="en-GB" sz="1600" u="none" strike="noStrike" noProof="0"/>
                        <a:t>Economic Factors</a:t>
                      </a:r>
                      <a:endParaRPr lang="en-US" sz="1600" u="none" strike="noStrike" noProof="0"/>
                    </a:p>
                    <a:p>
                      <a:pPr lvl="0">
                        <a:buNone/>
                      </a:pPr>
                      <a:endParaRPr lang="en-US" sz="1600"/>
                    </a:p>
                  </a:txBody>
                  <a:tcPr>
                    <a:solidFill>
                      <a:srgbClr val="730909"/>
                    </a:solidFill>
                  </a:tcPr>
                </a:tc>
                <a:tc>
                  <a:txBody>
                    <a:bodyPr/>
                    <a:lstStyle/>
                    <a:p>
                      <a:pPr lvl="0" algn="l">
                        <a:lnSpc>
                          <a:spcPct val="100000"/>
                        </a:lnSpc>
                        <a:spcBef>
                          <a:spcPts val="0"/>
                        </a:spcBef>
                        <a:spcAft>
                          <a:spcPts val="0"/>
                        </a:spcAft>
                        <a:buNone/>
                      </a:pPr>
                      <a:r>
                        <a:rPr lang="en-GB" sz="1600" u="none" strike="noStrike" noProof="0"/>
                        <a:t>S</a:t>
                      </a:r>
                      <a:endParaRPr lang="en-US" sz="1600" u="none" strike="noStrike" noProof="0"/>
                    </a:p>
                    <a:p>
                      <a:pPr lvl="0" algn="l">
                        <a:lnSpc>
                          <a:spcPct val="100000"/>
                        </a:lnSpc>
                        <a:spcBef>
                          <a:spcPts val="0"/>
                        </a:spcBef>
                        <a:spcAft>
                          <a:spcPts val="0"/>
                        </a:spcAft>
                        <a:buNone/>
                      </a:pPr>
                      <a:r>
                        <a:rPr lang="en-GB" sz="1600" u="none" strike="noStrike" noProof="0"/>
                        <a:t>Social / sociocultural Factors</a:t>
                      </a:r>
                      <a:endParaRPr lang="en-US" sz="1600"/>
                    </a:p>
                  </a:txBody>
                  <a:tcPr>
                    <a:solidFill>
                      <a:srgbClr val="730909"/>
                    </a:solidFill>
                  </a:tcPr>
                </a:tc>
                <a:tc>
                  <a:txBody>
                    <a:bodyPr/>
                    <a:lstStyle/>
                    <a:p>
                      <a:pPr lvl="0" algn="l">
                        <a:lnSpc>
                          <a:spcPct val="100000"/>
                        </a:lnSpc>
                        <a:spcBef>
                          <a:spcPts val="0"/>
                        </a:spcBef>
                        <a:spcAft>
                          <a:spcPts val="0"/>
                        </a:spcAft>
                        <a:buNone/>
                      </a:pPr>
                      <a:r>
                        <a:rPr lang="en-GB" sz="1600" u="none" strike="noStrike" noProof="0"/>
                        <a:t>T</a:t>
                      </a:r>
                      <a:endParaRPr lang="en-US" sz="1600" u="none" strike="noStrike" noProof="0"/>
                    </a:p>
                    <a:p>
                      <a:pPr lvl="0" algn="l">
                        <a:lnSpc>
                          <a:spcPct val="100000"/>
                        </a:lnSpc>
                        <a:spcBef>
                          <a:spcPts val="0"/>
                        </a:spcBef>
                        <a:spcAft>
                          <a:spcPts val="0"/>
                        </a:spcAft>
                        <a:buNone/>
                      </a:pPr>
                      <a:r>
                        <a:rPr lang="en-GB" sz="1600" u="none" strike="noStrike" noProof="0"/>
                        <a:t>Technological Factors</a:t>
                      </a:r>
                      <a:endParaRPr lang="en-US" sz="1600"/>
                    </a:p>
                    <a:p>
                      <a:pPr lvl="0">
                        <a:buNone/>
                      </a:pPr>
                      <a:endParaRPr lang="en-US" sz="1600"/>
                    </a:p>
                  </a:txBody>
                  <a:tcPr>
                    <a:solidFill>
                      <a:srgbClr val="730909"/>
                    </a:solidFill>
                  </a:tcPr>
                </a:tc>
                <a:tc>
                  <a:txBody>
                    <a:bodyPr/>
                    <a:lstStyle/>
                    <a:p>
                      <a:pPr lvl="0" algn="l">
                        <a:lnSpc>
                          <a:spcPct val="100000"/>
                        </a:lnSpc>
                        <a:spcBef>
                          <a:spcPts val="0"/>
                        </a:spcBef>
                        <a:spcAft>
                          <a:spcPts val="0"/>
                        </a:spcAft>
                        <a:buNone/>
                      </a:pPr>
                      <a:r>
                        <a:rPr lang="en-GB" sz="1600" u="none" strike="noStrike" noProof="0"/>
                        <a:t>E</a:t>
                      </a:r>
                      <a:endParaRPr lang="en-US" sz="1600" u="none" strike="noStrike" noProof="0"/>
                    </a:p>
                    <a:p>
                      <a:pPr lvl="0" algn="l">
                        <a:lnSpc>
                          <a:spcPct val="100000"/>
                        </a:lnSpc>
                        <a:spcBef>
                          <a:spcPts val="0"/>
                        </a:spcBef>
                        <a:spcAft>
                          <a:spcPts val="0"/>
                        </a:spcAft>
                        <a:buNone/>
                      </a:pPr>
                      <a:r>
                        <a:rPr lang="en-GB" sz="1600" u="none" strike="noStrike" noProof="0"/>
                        <a:t>Environmental / Ecological Factors</a:t>
                      </a:r>
                      <a:endParaRPr lang="en-US" sz="1600"/>
                    </a:p>
                  </a:txBody>
                  <a:tcPr>
                    <a:solidFill>
                      <a:srgbClr val="730909"/>
                    </a:solidFill>
                  </a:tcPr>
                </a:tc>
                <a:tc>
                  <a:txBody>
                    <a:bodyPr/>
                    <a:lstStyle/>
                    <a:p>
                      <a:pPr lvl="0" algn="l">
                        <a:lnSpc>
                          <a:spcPct val="100000"/>
                        </a:lnSpc>
                        <a:spcBef>
                          <a:spcPts val="0"/>
                        </a:spcBef>
                        <a:spcAft>
                          <a:spcPts val="0"/>
                        </a:spcAft>
                        <a:buNone/>
                      </a:pPr>
                      <a:r>
                        <a:rPr lang="en-GB" sz="1600" u="none" strike="noStrike" noProof="0"/>
                        <a:t>L</a:t>
                      </a:r>
                      <a:endParaRPr lang="en-US" sz="1600" u="none" strike="noStrike" noProof="0"/>
                    </a:p>
                    <a:p>
                      <a:pPr lvl="0" algn="l">
                        <a:lnSpc>
                          <a:spcPct val="100000"/>
                        </a:lnSpc>
                        <a:spcBef>
                          <a:spcPts val="0"/>
                        </a:spcBef>
                        <a:spcAft>
                          <a:spcPts val="0"/>
                        </a:spcAft>
                        <a:buNone/>
                      </a:pPr>
                      <a:r>
                        <a:rPr lang="en-GB" sz="1600" u="none" strike="noStrike" noProof="0"/>
                        <a:t>Legal Factors</a:t>
                      </a:r>
                      <a:endParaRPr lang="en-US" sz="1600"/>
                    </a:p>
                  </a:txBody>
                  <a:tcPr>
                    <a:solidFill>
                      <a:srgbClr val="730909"/>
                    </a:solidFill>
                  </a:tcPr>
                </a:tc>
                <a:extLst>
                  <a:ext uri="{0D108BD9-81ED-4DB2-BD59-A6C34878D82A}">
                    <a16:rowId xmlns:a16="http://schemas.microsoft.com/office/drawing/2014/main" val="4275011516"/>
                  </a:ext>
                </a:extLst>
              </a:tr>
              <a:tr h="475012">
                <a:tc>
                  <a:txBody>
                    <a:bodyPr/>
                    <a:lstStyle/>
                    <a:p>
                      <a:pPr marL="285750" lvl="0" indent="-285750" algn="l">
                        <a:lnSpc>
                          <a:spcPct val="100000"/>
                        </a:lnSpc>
                        <a:spcBef>
                          <a:spcPts val="0"/>
                        </a:spcBef>
                        <a:spcAft>
                          <a:spcPts val="0"/>
                        </a:spcAft>
                        <a:buClr>
                          <a:srgbClr val="000000"/>
                        </a:buClr>
                        <a:buFont typeface="Arial"/>
                        <a:buChar char="•"/>
                      </a:pPr>
                      <a:r>
                        <a:rPr lang="en-GB" sz="1600" b="0" i="0" u="none" strike="noStrike" noProof="0">
                          <a:solidFill>
                            <a:srgbClr val="000000"/>
                          </a:solidFill>
                          <a:latin typeface="Calibri"/>
                        </a:rPr>
                        <a:t>Political Stability</a:t>
                      </a:r>
                      <a:endParaRPr lang="en-US" sz="1600" b="0" i="0" u="none" strike="noStrike" noProof="0">
                        <a:solidFill>
                          <a:srgbClr val="000000"/>
                        </a:solidFill>
                        <a:latin typeface="Calibri"/>
                      </a:endParaRPr>
                    </a:p>
                  </a:txBody>
                  <a:tcPr/>
                </a:tc>
                <a:tc>
                  <a:txBody>
                    <a:bodyPr/>
                    <a:lstStyle/>
                    <a:p>
                      <a:pPr marL="285750" lvl="0" indent="-285750">
                        <a:buFont typeface="Arial"/>
                        <a:buChar char="•"/>
                      </a:pPr>
                      <a:r>
                        <a:rPr lang="en-GB" sz="1600" b="0" i="0" u="none" strike="noStrike" noProof="0">
                          <a:solidFill>
                            <a:srgbClr val="000000"/>
                          </a:solidFill>
                          <a:latin typeface="Calibri"/>
                        </a:rPr>
                        <a:t>Exchange Rates</a:t>
                      </a:r>
                      <a:endParaRPr lang="en-US" sz="1600"/>
                    </a:p>
                  </a:txBody>
                  <a:tcPr/>
                </a:tc>
                <a:tc>
                  <a:txBody>
                    <a:bodyPr/>
                    <a:lstStyle/>
                    <a:p>
                      <a:pPr marL="285750" lvl="0" indent="-285750">
                        <a:buFont typeface="Arial"/>
                        <a:buChar char="•"/>
                      </a:pPr>
                      <a:r>
                        <a:rPr lang="en-GB" sz="1600" b="0" i="0" u="none" strike="noStrike" noProof="0">
                          <a:solidFill>
                            <a:srgbClr val="000000"/>
                          </a:solidFill>
                          <a:latin typeface="Calibri"/>
                        </a:rPr>
                        <a:t>Age Distribution</a:t>
                      </a:r>
                      <a:endParaRPr lang="en-US" sz="1600"/>
                    </a:p>
                  </a:txBody>
                  <a:tcPr/>
                </a:tc>
                <a:tc>
                  <a:txBody>
                    <a:bodyPr/>
                    <a:lstStyle/>
                    <a:p>
                      <a:pPr marL="285750" lvl="0" indent="-285750">
                        <a:buFont typeface="Arial"/>
                        <a:buChar char="•"/>
                      </a:pPr>
                      <a:r>
                        <a:rPr lang="en-GB" sz="1600" b="0" i="0" u="none" strike="noStrike" noProof="0">
                          <a:solidFill>
                            <a:srgbClr val="000000"/>
                          </a:solidFill>
                          <a:latin typeface="Calibri"/>
                        </a:rPr>
                        <a:t>Level of Innovation</a:t>
                      </a:r>
                      <a:endParaRPr lang="en-US" sz="1600"/>
                    </a:p>
                  </a:txBody>
                  <a:tcPr/>
                </a:tc>
                <a:tc>
                  <a:txBody>
                    <a:bodyPr/>
                    <a:lstStyle/>
                    <a:p>
                      <a:pPr marL="285750" lvl="0" indent="-285750">
                        <a:buFont typeface="Arial"/>
                        <a:buChar char="•"/>
                      </a:pPr>
                      <a:r>
                        <a:rPr lang="en-GB" sz="1600" b="0" i="0" u="none" strike="noStrike" noProof="0">
                          <a:solidFill>
                            <a:srgbClr val="000000"/>
                          </a:solidFill>
                          <a:latin typeface="Calibri"/>
                        </a:rPr>
                        <a:t>Climate (changed)</a:t>
                      </a:r>
                      <a:endParaRPr lang="en-US" sz="1600"/>
                    </a:p>
                  </a:txBody>
                  <a:tcPr/>
                </a:tc>
                <a:tc>
                  <a:txBody>
                    <a:bodyPr/>
                    <a:lstStyle/>
                    <a:p>
                      <a:pPr marL="285750" lvl="0" indent="-285750">
                        <a:buFont typeface="Arial"/>
                        <a:buChar char="•"/>
                      </a:pPr>
                      <a:r>
                        <a:rPr lang="en-GB" sz="1600" b="0" i="0" u="none" strike="noStrike" noProof="0">
                          <a:solidFill>
                            <a:srgbClr val="000000"/>
                          </a:solidFill>
                          <a:latin typeface="Calibri"/>
                        </a:rPr>
                        <a:t>Antitrust Laws</a:t>
                      </a:r>
                      <a:endParaRPr lang="en-US" sz="1600"/>
                    </a:p>
                  </a:txBody>
                  <a:tcPr/>
                </a:tc>
                <a:extLst>
                  <a:ext uri="{0D108BD9-81ED-4DB2-BD59-A6C34878D82A}">
                    <a16:rowId xmlns:a16="http://schemas.microsoft.com/office/drawing/2014/main" val="1194301010"/>
                  </a:ext>
                </a:extLst>
              </a:tr>
              <a:tr h="475011">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Corruption</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Interest Rates</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Career Attitudes</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Clr>
                          <a:srgbClr val="000000"/>
                        </a:buClr>
                        <a:buFont typeface="Arial"/>
                        <a:buChar char="•"/>
                      </a:pP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Automation</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Environmental Policies</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Consumer protection Laws</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extLst>
                  <a:ext uri="{0D108BD9-81ED-4DB2-BD59-A6C34878D82A}">
                    <a16:rowId xmlns:a16="http://schemas.microsoft.com/office/drawing/2014/main" val="3746318124"/>
                  </a:ext>
                </a:extLst>
              </a:tr>
              <a:tr h="712519">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Foreign Trade</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Clr>
                          <a:srgbClr val="000000"/>
                        </a:buClr>
                        <a:buFont typeface="Arial"/>
                        <a:buChar char="•"/>
                      </a:pPr>
                      <a:endParaRPr lang="en-US"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Inflation Rates</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Safety Emphasis</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Electrification</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Clr>
                          <a:srgbClr val="000000"/>
                        </a:buClr>
                        <a:buFont typeface="Arial"/>
                        <a:buChar char="•"/>
                      </a:pP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buFont typeface="Arial"/>
                        <a:buChar char="•"/>
                      </a:pPr>
                      <a:r>
                        <a:rPr lang="en-GB" sz="1600" b="0" i="0" u="none" strike="noStrike" noProof="0">
                          <a:solidFill>
                            <a:srgbClr val="000000"/>
                          </a:solidFill>
                          <a:latin typeface="Calibri"/>
                        </a:rPr>
                        <a:t>Climate Change</a:t>
                      </a: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Copywrite and Patent Laws</a:t>
                      </a:r>
                      <a:endParaRPr lang="en-US" sz="1600" b="0" i="0" u="none" strike="noStrike" noProof="0">
                        <a:solidFill>
                          <a:srgbClr val="000000"/>
                        </a:solidFill>
                        <a:latin typeface="Calibri"/>
                      </a:endParaRPr>
                    </a:p>
                  </a:txBody>
                  <a:tcPr/>
                </a:tc>
                <a:extLst>
                  <a:ext uri="{0D108BD9-81ED-4DB2-BD59-A6C34878D82A}">
                    <a16:rowId xmlns:a16="http://schemas.microsoft.com/office/drawing/2014/main" val="3856585697"/>
                  </a:ext>
                </a:extLst>
              </a:tr>
              <a:tr h="920337">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Tax Policy</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Font typeface="Arial"/>
                        <a:buChar char="•"/>
                      </a:pP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Font typeface="Arial"/>
                        <a:buChar char="•"/>
                      </a:pPr>
                      <a:endParaRPr lang="en-US" sz="1600" b="0" i="0" u="none" strike="noStrike" noProof="0">
                        <a:solidFill>
                          <a:srgbClr val="000000"/>
                        </a:solidFill>
                        <a:latin typeface="Calibri"/>
                      </a:endParaRPr>
                    </a:p>
                    <a:p>
                      <a:pPr marL="0" lvl="0" indent="0" algn="l">
                        <a:lnSpc>
                          <a:spcPct val="100000"/>
                        </a:lnSpc>
                        <a:spcBef>
                          <a:spcPts val="0"/>
                        </a:spcBef>
                        <a:spcAft>
                          <a:spcPts val="0"/>
                        </a:spcAft>
                        <a:buNone/>
                      </a:pPr>
                      <a:endParaRPr lang="en-US"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Disposable Income</a:t>
                      </a:r>
                      <a:endParaRPr lang="en-US"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Health Consciousness</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Connectivity (e.g. 5G)</a:t>
                      </a:r>
                      <a:endParaRPr lang="en-US"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Pressures from NGOs</a:t>
                      </a:r>
                      <a:endParaRPr lang="en-US" sz="1600" b="0" i="0" u="none" strike="noStrike" noProof="0">
                        <a:solidFill>
                          <a:srgbClr val="000000"/>
                        </a:solidFill>
                        <a:latin typeface="Calibri"/>
                      </a:endParaRPr>
                    </a:p>
                    <a:p>
                      <a:pPr marL="285750" lvl="0" indent="-285750">
                        <a:buClr>
                          <a:srgbClr val="000000"/>
                        </a:buClr>
                        <a:buFont typeface="Arial"/>
                        <a:buChar char="•"/>
                      </a:pP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Health and Safety laws</a:t>
                      </a:r>
                    </a:p>
                  </a:txBody>
                  <a:tcPr/>
                </a:tc>
                <a:extLst>
                  <a:ext uri="{0D108BD9-81ED-4DB2-BD59-A6C34878D82A}">
                    <a16:rowId xmlns:a16="http://schemas.microsoft.com/office/drawing/2014/main" val="2227401853"/>
                  </a:ext>
                </a:extLst>
              </a:tr>
              <a:tr h="920336">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Government Policy</a:t>
                      </a:r>
                      <a:endParaRPr lang="en-US" sz="1600" b="0" i="0" u="none" strike="noStrike" noProof="0">
                        <a:solidFill>
                          <a:srgbClr val="000000"/>
                        </a:solidFill>
                        <a:latin typeface="Calibri"/>
                      </a:endParaRPr>
                    </a:p>
                    <a:p>
                      <a:pPr marL="0" lvl="0" indent="0" algn="l">
                        <a:lnSpc>
                          <a:spcPct val="100000"/>
                        </a:lnSpc>
                        <a:spcBef>
                          <a:spcPts val="0"/>
                        </a:spcBef>
                        <a:spcAft>
                          <a:spcPts val="0"/>
                        </a:spcAft>
                        <a:buNone/>
                      </a:pPr>
                      <a:endParaRPr lang="en-US"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Economic Growth</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Font typeface="Arial,Sans-Serif"/>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Population growth/population size</a:t>
                      </a: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Technology Incentives</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Clr>
                          <a:srgbClr val="000000"/>
                        </a:buClr>
                        <a:buFont typeface="Arial"/>
                        <a:buChar char="•"/>
                      </a:pP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Font typeface="Arial,Sans-Serif"/>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Weather (e.g. disaster floods)</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Clr>
                          <a:srgbClr val="000000"/>
                        </a:buClr>
                        <a:buFont typeface="Arial"/>
                        <a:buChar char="•"/>
                      </a:pPr>
                      <a:endParaRPr lang="en-US" sz="1600" b="0" i="0" u="none" strike="noStrike" noProof="0">
                        <a:solidFill>
                          <a:srgbClr val="000000"/>
                        </a:solidFill>
                        <a:latin typeface="Calibri"/>
                      </a:endParaRPr>
                    </a:p>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a:solidFill>
                            <a:srgbClr val="000000"/>
                          </a:solidFill>
                          <a:latin typeface="Calibri"/>
                        </a:rPr>
                        <a:t>Discrimination Laws</a:t>
                      </a:r>
                      <a:endParaRPr lang="en-US" sz="1600" b="0" i="0" u="none" strike="noStrike" noProof="0">
                        <a:solidFill>
                          <a:srgbClr val="000000"/>
                        </a:solidFill>
                        <a:latin typeface="Calibri"/>
                      </a:endParaRPr>
                    </a:p>
                    <a:p>
                      <a:pPr marL="285750" lvl="0" indent="-285750" algn="l">
                        <a:lnSpc>
                          <a:spcPct val="100000"/>
                        </a:lnSpc>
                        <a:spcBef>
                          <a:spcPts val="0"/>
                        </a:spcBef>
                        <a:spcAft>
                          <a:spcPts val="0"/>
                        </a:spcAft>
                        <a:buFont typeface="Arial,Sans-Serif"/>
                        <a:buChar char="•"/>
                      </a:pPr>
                      <a:endParaRPr lang="en-GB" sz="1600" b="0" i="0" u="none" strike="noStrike" noProof="0">
                        <a:solidFill>
                          <a:srgbClr val="000000"/>
                        </a:solidFill>
                        <a:latin typeface="Calibri"/>
                      </a:endParaRPr>
                    </a:p>
                  </a:txBody>
                  <a:tcPr/>
                </a:tc>
                <a:extLst>
                  <a:ext uri="{0D108BD9-81ED-4DB2-BD59-A6C34878D82A}">
                    <a16:rowId xmlns:a16="http://schemas.microsoft.com/office/drawing/2014/main" val="82896483"/>
                  </a:ext>
                </a:extLst>
              </a:tr>
              <a:tr h="475011">
                <a:tc>
                  <a:txBody>
                    <a:bodyPr/>
                    <a:lstStyle/>
                    <a:p>
                      <a:pPr marL="285750" lvl="0" indent="-285750" algn="l">
                        <a:lnSpc>
                          <a:spcPct val="100000"/>
                        </a:lnSpc>
                        <a:spcBef>
                          <a:spcPts val="0"/>
                        </a:spcBef>
                        <a:spcAft>
                          <a:spcPts val="0"/>
                        </a:spcAft>
                        <a:buFont typeface="Arial"/>
                        <a:buChar char="•"/>
                      </a:pPr>
                      <a:r>
                        <a:rPr lang="en-GB" sz="1600" b="0" i="0" u="none" strike="noStrike" noProof="0">
                          <a:solidFill>
                            <a:srgbClr val="000000"/>
                          </a:solidFill>
                          <a:latin typeface="Calibri"/>
                        </a:rPr>
                        <a:t>Trade Restrictions</a:t>
                      </a:r>
                      <a:endParaRPr lang="en-US" sz="1600" b="0" i="0" u="none" strike="noStrike" noProof="0">
                        <a:solidFill>
                          <a:srgbClr val="000000"/>
                        </a:solidFill>
                        <a:latin typeface="Calibri"/>
                      </a:endParaRPr>
                    </a:p>
                  </a:txBody>
                  <a:tcPr/>
                </a:tc>
                <a:tc>
                  <a:txBody>
                    <a:bodyPr/>
                    <a:lstStyle/>
                    <a:p>
                      <a:pPr marL="285750" lvl="0" indent="-285750">
                        <a:buFont typeface="Arial"/>
                        <a:buChar char="•"/>
                      </a:pPr>
                      <a:r>
                        <a:rPr lang="en-GB" sz="1600" b="0" i="0" u="none" strike="noStrike" noProof="0">
                          <a:solidFill>
                            <a:srgbClr val="000000"/>
                          </a:solidFill>
                          <a:latin typeface="Calibri"/>
                        </a:rPr>
                        <a:t>Unemployment Rate</a:t>
                      </a:r>
                    </a:p>
                  </a:txBody>
                  <a:tcPr/>
                </a:tc>
                <a:tc>
                  <a:txBody>
                    <a:bodyPr/>
                    <a:lstStyle/>
                    <a:p>
                      <a:pPr marL="285750" lvl="0" indent="-285750">
                        <a:buFont typeface="Arial"/>
                        <a:buChar char="•"/>
                      </a:pPr>
                      <a:r>
                        <a:rPr lang="en-GB" sz="1600" b="0" i="0" u="none" strike="noStrike" noProof="0">
                          <a:solidFill>
                            <a:srgbClr val="000000"/>
                          </a:solidFill>
                          <a:latin typeface="Calibri"/>
                        </a:rPr>
                        <a:t>Lifestyle</a:t>
                      </a:r>
                    </a:p>
                  </a:txBody>
                  <a:tcPr/>
                </a:tc>
                <a:tc>
                  <a:txBody>
                    <a:bodyPr/>
                    <a:lstStyle/>
                    <a:p>
                      <a:pPr marL="285750" lvl="0" indent="-285750">
                        <a:buFont typeface="Arial"/>
                        <a:buChar char="•"/>
                      </a:pPr>
                      <a:r>
                        <a:rPr lang="en-GB" sz="1600" b="0" i="0" u="none" strike="noStrike" noProof="0">
                          <a:solidFill>
                            <a:srgbClr val="000000"/>
                          </a:solidFill>
                          <a:latin typeface="Calibri"/>
                        </a:rPr>
                        <a:t>R&amp;D Activity</a:t>
                      </a:r>
                    </a:p>
                  </a:txBody>
                  <a:tcPr/>
                </a:tc>
                <a:tc>
                  <a:txBody>
                    <a:bodyPr/>
                    <a:lstStyle/>
                    <a:p>
                      <a:pPr marL="285750" lvl="0" indent="-285750">
                        <a:buFont typeface="Arial"/>
                        <a:buChar char="•"/>
                      </a:pPr>
                      <a:endParaRPr lang="en-GB" sz="1600" b="0" i="0" u="none" strike="noStrike" noProof="0">
                        <a:solidFill>
                          <a:srgbClr val="000000"/>
                        </a:solidFill>
                        <a:latin typeface="Calibri"/>
                      </a:endParaRPr>
                    </a:p>
                  </a:txBody>
                  <a:tcPr/>
                </a:tc>
                <a:tc>
                  <a:txBody>
                    <a:bodyPr/>
                    <a:lstStyle/>
                    <a:p>
                      <a:pPr marL="285750" lvl="0" indent="-285750" algn="l">
                        <a:lnSpc>
                          <a:spcPct val="100000"/>
                        </a:lnSpc>
                        <a:spcBef>
                          <a:spcPts val="0"/>
                        </a:spcBef>
                        <a:spcAft>
                          <a:spcPts val="0"/>
                        </a:spcAft>
                        <a:buFont typeface="Arial,Sans-Serif"/>
                        <a:buChar char="•"/>
                      </a:pPr>
                      <a:r>
                        <a:rPr lang="en-GB" sz="1600" b="0" i="0" u="none" strike="noStrike" noProof="0">
                          <a:solidFill>
                            <a:srgbClr val="000000"/>
                          </a:solidFill>
                          <a:latin typeface="Calibri"/>
                        </a:rPr>
                        <a:t>Employment Laws</a:t>
                      </a:r>
                    </a:p>
                  </a:txBody>
                  <a:tcPr/>
                </a:tc>
                <a:extLst>
                  <a:ext uri="{0D108BD9-81ED-4DB2-BD59-A6C34878D82A}">
                    <a16:rowId xmlns:a16="http://schemas.microsoft.com/office/drawing/2014/main" val="3990474738"/>
                  </a:ext>
                </a:extLst>
              </a:tr>
            </a:tbl>
          </a:graphicData>
        </a:graphic>
      </p:graphicFrame>
      <p:sp>
        <p:nvSpPr>
          <p:cNvPr id="5" name="Rectangle 4">
            <a:extLst>
              <a:ext uri="{FF2B5EF4-FFF2-40B4-BE49-F238E27FC236}">
                <a16:creationId xmlns:a16="http://schemas.microsoft.com/office/drawing/2014/main" id="{9CBDE3EF-A38F-817D-C724-5195D13A60FA}"/>
              </a:ext>
            </a:extLst>
          </p:cNvPr>
          <p:cNvSpPr/>
          <p:nvPr/>
        </p:nvSpPr>
        <p:spPr>
          <a:xfrm>
            <a:off x="1184" y="22807"/>
            <a:ext cx="6841117" cy="801875"/>
          </a:xfrm>
          <a:prstGeom prst="rect">
            <a:avLst/>
          </a:prstGeom>
          <a:solidFill>
            <a:srgbClr val="1407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AFE930-788B-B65A-5316-C44ADD1C7FED}"/>
              </a:ext>
            </a:extLst>
          </p:cNvPr>
          <p:cNvSpPr txBox="1"/>
          <p:nvPr/>
        </p:nvSpPr>
        <p:spPr>
          <a:xfrm>
            <a:off x="1644090" y="1973"/>
            <a:ext cx="51720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200" b="1">
                <a:solidFill>
                  <a:srgbClr val="FFFFFF"/>
                </a:solidFill>
                <a:latin typeface="Arial"/>
                <a:cs typeface="Arial"/>
              </a:rPr>
              <a:t>PESTEL ANALYSIS</a:t>
            </a:r>
          </a:p>
        </p:txBody>
      </p:sp>
      <p:pic>
        <p:nvPicPr>
          <p:cNvPr id="10" name="Picture 9" descr="CprGlobaltech">
            <a:extLst>
              <a:ext uri="{FF2B5EF4-FFF2-40B4-BE49-F238E27FC236}">
                <a16:creationId xmlns:a16="http://schemas.microsoft.com/office/drawing/2014/main" id="{D0F3DBD5-76E1-F043-1E02-3E6761F7B441}"/>
              </a:ext>
            </a:extLst>
          </p:cNvPr>
          <p:cNvPicPr>
            <a:picLocks noChangeAspect="1"/>
          </p:cNvPicPr>
          <p:nvPr/>
        </p:nvPicPr>
        <p:blipFill>
          <a:blip r:embed="rId3">
            <a:alphaModFix amt="98000"/>
            <a:extLst>
              <a:ext uri="{BEBA8EAE-BF5A-486C-A8C5-ECC9F3942E4B}">
                <a14:imgProps xmlns:a14="http://schemas.microsoft.com/office/drawing/2010/main">
                  <a14:imgLayer r:embed="rId4">
                    <a14:imgEffect>
                      <a14:backgroundRemoval t="10000" b="90000" l="10000" r="90000"/>
                    </a14:imgEffect>
                  </a14:imgLayer>
                </a14:imgProps>
              </a:ext>
            </a:extLst>
          </a:blip>
          <a:srcRect l="-215" t="-2607" r="820" b="-414"/>
          <a:stretch/>
        </p:blipFill>
        <p:spPr>
          <a:xfrm>
            <a:off x="201449" y="60598"/>
            <a:ext cx="1268534" cy="764726"/>
          </a:xfrm>
          <a:prstGeom prst="rect">
            <a:avLst/>
          </a:prstGeom>
        </p:spPr>
      </p:pic>
    </p:spTree>
    <p:extLst>
      <p:ext uri="{BB962C8B-B14F-4D97-AF65-F5344CB8AC3E}">
        <p14:creationId xmlns:p14="http://schemas.microsoft.com/office/powerpoint/2010/main" val="112919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073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26D60-CC58-48A3-A3EC-1A6002BCA2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00" t="26318" r="11170" b="5351"/>
          <a:stretch/>
        </p:blipFill>
        <p:spPr>
          <a:xfrm>
            <a:off x="-924627" y="-623400"/>
            <a:ext cx="12192001" cy="6858000"/>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804B0489-26B6-479D-ACEB-D5194D7D9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9710" y="420882"/>
            <a:ext cx="2173768" cy="676398"/>
          </a:xfrm>
          <a:prstGeom prst="rect">
            <a:avLst/>
          </a:prstGeom>
        </p:spPr>
      </p:pic>
      <p:sp>
        <p:nvSpPr>
          <p:cNvPr id="16" name="TextBox 15">
            <a:extLst>
              <a:ext uri="{FF2B5EF4-FFF2-40B4-BE49-F238E27FC236}">
                <a16:creationId xmlns:a16="http://schemas.microsoft.com/office/drawing/2014/main" id="{BEFA4E63-AEED-4AD9-B6DA-9106FF278405}"/>
              </a:ext>
            </a:extLst>
          </p:cNvPr>
          <p:cNvSpPr txBox="1"/>
          <p:nvPr/>
        </p:nvSpPr>
        <p:spPr>
          <a:xfrm>
            <a:off x="106959" y="302070"/>
            <a:ext cx="33014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All-Wales </a:t>
            </a:r>
            <a:r>
              <a:rPr kumimoji="0" lang="en-GB" i="0" u="none" strike="noStrike" kern="1200" cap="none" spc="0" normalizeH="0" baseline="0" noProof="0">
                <a:ln>
                  <a:noFill/>
                </a:ln>
                <a:solidFill>
                  <a:prstClr val="white"/>
                </a:solidFill>
                <a:effectLst/>
                <a:uLnTx/>
                <a:uFillTx/>
                <a:latin typeface="Arial" panose="020B0604020202020204" pitchFamily="34" charset="0"/>
                <a:ea typeface="Roboto Black" panose="02000000000000000000" pitchFamily="2" charset="0"/>
                <a:cs typeface="Arial" panose="020B0604020202020204" pitchFamily="34" charset="0"/>
              </a:rPr>
              <a:t>Intensive Learning Academy </a:t>
            </a:r>
            <a:r>
              <a:rPr kumimoji="0" lang="en-GB" i="0" u="none" strike="noStrike" kern="1200" cap="none" spc="0" normalizeH="0" baseline="0" noProof="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for Innovation in Health and Social Care (IHSC)</a:t>
            </a:r>
          </a:p>
        </p:txBody>
      </p:sp>
      <p:sp>
        <p:nvSpPr>
          <p:cNvPr id="6" name="TextBox 5">
            <a:extLst>
              <a:ext uri="{FF2B5EF4-FFF2-40B4-BE49-F238E27FC236}">
                <a16:creationId xmlns:a16="http://schemas.microsoft.com/office/drawing/2014/main" id="{4002DFF2-3589-417B-A1E3-90C804DB4347}"/>
              </a:ext>
            </a:extLst>
          </p:cNvPr>
          <p:cNvSpPr txBox="1"/>
          <p:nvPr/>
        </p:nvSpPr>
        <p:spPr>
          <a:xfrm>
            <a:off x="1103168" y="2991575"/>
            <a:ext cx="9985664" cy="2062103"/>
          </a:xfrm>
          <a:prstGeom prst="rect">
            <a:avLst/>
          </a:prstGeom>
          <a:noFill/>
        </p:spPr>
        <p:txBody>
          <a:bodyPr wrap="square" lIns="91440" tIns="45720" rIns="91440" bIns="45720" rtlCol="0" anchor="t">
            <a:spAutoFit/>
          </a:bodyPr>
          <a:lstStyle/>
          <a:p>
            <a:pPr algn="ctr">
              <a:defRPr/>
            </a:pPr>
            <a:r>
              <a:rPr lang="en-GB" sz="3600" dirty="0">
                <a:solidFill>
                  <a:prstClr val="white"/>
                </a:solidFill>
                <a:latin typeface="Arial"/>
                <a:ea typeface="Roboto Light"/>
                <a:cs typeface="Arial"/>
              </a:rPr>
              <a:t>PESTEL Analysis</a:t>
            </a:r>
            <a:endParaRPr lang="en-GB" sz="3600" dirty="0">
              <a:solidFill>
                <a:prstClr val="white"/>
              </a:solidFill>
              <a:latin typeface="Arial" panose="020B0604020202020204" pitchFamily="34" charset="0"/>
              <a:ea typeface="Roboto Light" panose="02000000000000000000" pitchFamily="2" charset="0"/>
              <a:cs typeface="Arial" panose="020B0604020202020204" pitchFamily="34" charset="0"/>
            </a:endParaRPr>
          </a:p>
          <a:p>
            <a:pPr algn="ctr">
              <a:defRPr/>
            </a:pPr>
            <a:endParaRPr lang="en-GB" sz="3600" dirty="0">
              <a:solidFill>
                <a:prstClr val="white"/>
              </a:solidFill>
              <a:latin typeface="Arial"/>
              <a:ea typeface="Roboto Light"/>
              <a:cs typeface="Arial"/>
            </a:endParaRPr>
          </a:p>
          <a:p>
            <a:pPr algn="ctr">
              <a:defRPr/>
            </a:pPr>
            <a:r>
              <a:rPr lang="en-GB" sz="2800" dirty="0">
                <a:solidFill>
                  <a:prstClr val="white"/>
                </a:solidFill>
                <a:latin typeface="Arial"/>
                <a:ea typeface="Roboto Light"/>
                <a:cs typeface="Arial"/>
              </a:rPr>
              <a:t>An Interview with Cheslea Davies</a:t>
            </a:r>
          </a:p>
          <a:p>
            <a:pPr algn="ctr">
              <a:defRPr/>
            </a:pPr>
            <a:r>
              <a:rPr lang="en-GB" sz="2800" dirty="0">
                <a:solidFill>
                  <a:prstClr val="white"/>
                </a:solidFill>
                <a:latin typeface="Arial"/>
                <a:ea typeface="Roboto Light"/>
                <a:cs typeface="Arial"/>
              </a:rPr>
              <a:t>COO, CPR Global Tech ltd</a:t>
            </a:r>
            <a:endParaRPr lang="en-GB" sz="32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endParaRPr>
          </a:p>
        </p:txBody>
      </p:sp>
      <p:pic>
        <p:nvPicPr>
          <p:cNvPr id="3" name="Picture 2" descr="CprGlobaltech">
            <a:extLst>
              <a:ext uri="{FF2B5EF4-FFF2-40B4-BE49-F238E27FC236}">
                <a16:creationId xmlns:a16="http://schemas.microsoft.com/office/drawing/2014/main" id="{DA4AF7FE-6D7F-5682-443D-9BCB748AAFB6}"/>
              </a:ext>
            </a:extLst>
          </p:cNvPr>
          <p:cNvPicPr>
            <a:picLocks noChangeAspect="1"/>
          </p:cNvPicPr>
          <p:nvPr/>
        </p:nvPicPr>
        <p:blipFill>
          <a:blip r:embed="rId5">
            <a:alphaModFix amt="98000"/>
            <a:extLst>
              <a:ext uri="{BEBA8EAE-BF5A-486C-A8C5-ECC9F3942E4B}">
                <a14:imgProps xmlns:a14="http://schemas.microsoft.com/office/drawing/2010/main">
                  <a14:imgLayer r:embed="rId6">
                    <a14:imgEffect>
                      <a14:backgroundRemoval t="10000" b="90000" l="10000" r="90000"/>
                    </a14:imgEffect>
                  </a14:imgLayer>
                </a14:imgProps>
              </a:ext>
            </a:extLst>
          </a:blip>
          <a:srcRect l="-215" t="-2607" r="820" b="-414"/>
          <a:stretch/>
        </p:blipFill>
        <p:spPr>
          <a:xfrm>
            <a:off x="106500" y="5993848"/>
            <a:ext cx="1268534" cy="764726"/>
          </a:xfrm>
          <a:prstGeom prst="rect">
            <a:avLst/>
          </a:prstGeom>
        </p:spPr>
      </p:pic>
    </p:spTree>
    <p:extLst>
      <p:ext uri="{BB962C8B-B14F-4D97-AF65-F5344CB8AC3E}">
        <p14:creationId xmlns:p14="http://schemas.microsoft.com/office/powerpoint/2010/main" val="2058801487"/>
      </p:ext>
    </p:extLst>
  </p:cSld>
  <p:clrMapOvr>
    <a:masterClrMapping/>
  </p:clrMapOvr>
  <mc:AlternateContent xmlns:mc="http://schemas.openxmlformats.org/markup-compatibility/2006" xmlns:p14="http://schemas.microsoft.com/office/powerpoint/2010/main">
    <mc:Choice Requires="p14">
      <p:transition spd="slow" p14:dur="2000" advTm="15560"/>
    </mc:Choice>
    <mc:Fallback xmlns="">
      <p:transition spd="slow" advTm="155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red and orange lines on a black background">
            <a:extLst>
              <a:ext uri="{FF2B5EF4-FFF2-40B4-BE49-F238E27FC236}">
                <a16:creationId xmlns:a16="http://schemas.microsoft.com/office/drawing/2014/main" id="{42539A89-A059-149B-C46A-1B7F82B898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500" t="26318" r="11170" b="5351"/>
          <a:stretch/>
        </p:blipFill>
        <p:spPr>
          <a:xfrm rot="-240000">
            <a:off x="-607951" y="-223158"/>
            <a:ext cx="12192001" cy="6858000"/>
          </a:xfrm>
          <a:prstGeom prst="rect">
            <a:avLst/>
          </a:prstGeom>
        </p:spPr>
      </p:pic>
      <p:sp>
        <p:nvSpPr>
          <p:cNvPr id="5" name="Rectangle 4">
            <a:extLst>
              <a:ext uri="{FF2B5EF4-FFF2-40B4-BE49-F238E27FC236}">
                <a16:creationId xmlns:a16="http://schemas.microsoft.com/office/drawing/2014/main" id="{3541729A-75C3-DDE8-574B-2321700F2E56}"/>
              </a:ext>
            </a:extLst>
          </p:cNvPr>
          <p:cNvSpPr/>
          <p:nvPr/>
        </p:nvSpPr>
        <p:spPr>
          <a:xfrm>
            <a:off x="1184" y="3015"/>
            <a:ext cx="8652104" cy="762291"/>
          </a:xfrm>
          <a:prstGeom prst="rect">
            <a:avLst/>
          </a:prstGeom>
          <a:solidFill>
            <a:srgbClr val="1407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B82298-D6E3-D885-A99E-9ECFDB086342}"/>
              </a:ext>
            </a:extLst>
          </p:cNvPr>
          <p:cNvSpPr txBox="1"/>
          <p:nvPr/>
        </p:nvSpPr>
        <p:spPr>
          <a:xfrm>
            <a:off x="2020141" y="1973"/>
            <a:ext cx="610229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200" b="1">
                <a:solidFill>
                  <a:srgbClr val="FFFFFF"/>
                </a:solidFill>
                <a:latin typeface="Arial"/>
                <a:cs typeface="Arial"/>
              </a:rPr>
              <a:t>Factors Affecting CPR</a:t>
            </a:r>
          </a:p>
        </p:txBody>
      </p:sp>
      <p:pic>
        <p:nvPicPr>
          <p:cNvPr id="9" name="Picture 8" descr="CprGlobaltech">
            <a:extLst>
              <a:ext uri="{FF2B5EF4-FFF2-40B4-BE49-F238E27FC236}">
                <a16:creationId xmlns:a16="http://schemas.microsoft.com/office/drawing/2014/main" id="{21F69AA6-F990-A05B-9DE9-31EEF962FDD6}"/>
              </a:ext>
            </a:extLst>
          </p:cNvPr>
          <p:cNvPicPr>
            <a:picLocks noChangeAspect="1"/>
          </p:cNvPicPr>
          <p:nvPr/>
        </p:nvPicPr>
        <p:blipFill>
          <a:blip r:embed="rId3">
            <a:alphaModFix amt="98000"/>
            <a:extLst>
              <a:ext uri="{BEBA8EAE-BF5A-486C-A8C5-ECC9F3942E4B}">
                <a14:imgProps xmlns:a14="http://schemas.microsoft.com/office/drawing/2010/main">
                  <a14:imgLayer r:embed="rId4">
                    <a14:imgEffect>
                      <a14:backgroundRemoval t="10000" b="90000" l="10000" r="90000"/>
                    </a14:imgEffect>
                  </a14:imgLayer>
                </a14:imgProps>
              </a:ext>
            </a:extLst>
          </a:blip>
          <a:srcRect l="-215" t="-2607" r="820" b="-414"/>
          <a:stretch/>
        </p:blipFill>
        <p:spPr>
          <a:xfrm>
            <a:off x="191553" y="1221"/>
            <a:ext cx="1268534" cy="764726"/>
          </a:xfrm>
          <a:prstGeom prst="rect">
            <a:avLst/>
          </a:prstGeom>
        </p:spPr>
      </p:pic>
      <p:graphicFrame>
        <p:nvGraphicFramePr>
          <p:cNvPr id="10" name="Table 9">
            <a:extLst>
              <a:ext uri="{FF2B5EF4-FFF2-40B4-BE49-F238E27FC236}">
                <a16:creationId xmlns:a16="http://schemas.microsoft.com/office/drawing/2014/main" id="{14F0122F-938F-4A5C-B144-0C9371ED2C39}"/>
              </a:ext>
            </a:extLst>
          </p:cNvPr>
          <p:cNvGraphicFramePr>
            <a:graphicFrameLocks noGrp="1"/>
          </p:cNvGraphicFramePr>
          <p:nvPr>
            <p:extLst>
              <p:ext uri="{D42A27DB-BD31-4B8C-83A1-F6EECF244321}">
                <p14:modId xmlns:p14="http://schemas.microsoft.com/office/powerpoint/2010/main" val="1620560512"/>
              </p:ext>
            </p:extLst>
          </p:nvPr>
        </p:nvGraphicFramePr>
        <p:xfrm>
          <a:off x="188025" y="1712026"/>
          <a:ext cx="11803601" cy="3778436"/>
        </p:xfrm>
        <a:graphic>
          <a:graphicData uri="http://schemas.openxmlformats.org/drawingml/2006/table">
            <a:tbl>
              <a:tblPr firstRow="1" bandRow="1">
                <a:tableStyleId>{073A0DAA-6AF3-43AB-8588-CEC1D06C72B9}</a:tableStyleId>
              </a:tblPr>
              <a:tblGrid>
                <a:gridCol w="1989116">
                  <a:extLst>
                    <a:ext uri="{9D8B030D-6E8A-4147-A177-3AD203B41FA5}">
                      <a16:colId xmlns:a16="http://schemas.microsoft.com/office/drawing/2014/main" val="724908622"/>
                    </a:ext>
                  </a:extLst>
                </a:gridCol>
                <a:gridCol w="1962897">
                  <a:extLst>
                    <a:ext uri="{9D8B030D-6E8A-4147-A177-3AD203B41FA5}">
                      <a16:colId xmlns:a16="http://schemas.microsoft.com/office/drawing/2014/main" val="2602055866"/>
                    </a:ext>
                  </a:extLst>
                </a:gridCol>
                <a:gridCol w="1962897">
                  <a:extLst>
                    <a:ext uri="{9D8B030D-6E8A-4147-A177-3AD203B41FA5}">
                      <a16:colId xmlns:a16="http://schemas.microsoft.com/office/drawing/2014/main" val="289234424"/>
                    </a:ext>
                  </a:extLst>
                </a:gridCol>
                <a:gridCol w="1962897">
                  <a:extLst>
                    <a:ext uri="{9D8B030D-6E8A-4147-A177-3AD203B41FA5}">
                      <a16:colId xmlns:a16="http://schemas.microsoft.com/office/drawing/2014/main" val="3368209945"/>
                    </a:ext>
                  </a:extLst>
                </a:gridCol>
                <a:gridCol w="1962897">
                  <a:extLst>
                    <a:ext uri="{9D8B030D-6E8A-4147-A177-3AD203B41FA5}">
                      <a16:colId xmlns:a16="http://schemas.microsoft.com/office/drawing/2014/main" val="3806677884"/>
                    </a:ext>
                  </a:extLst>
                </a:gridCol>
                <a:gridCol w="1962897">
                  <a:extLst>
                    <a:ext uri="{9D8B030D-6E8A-4147-A177-3AD203B41FA5}">
                      <a16:colId xmlns:a16="http://schemas.microsoft.com/office/drawing/2014/main" val="3861649433"/>
                    </a:ext>
                  </a:extLst>
                </a:gridCol>
              </a:tblGrid>
              <a:tr h="831272">
                <a:tc>
                  <a:txBody>
                    <a:bodyPr/>
                    <a:lstStyle/>
                    <a:p>
                      <a:pPr lvl="0" algn="l">
                        <a:lnSpc>
                          <a:spcPct val="100000"/>
                        </a:lnSpc>
                        <a:spcBef>
                          <a:spcPts val="0"/>
                        </a:spcBef>
                        <a:spcAft>
                          <a:spcPts val="0"/>
                        </a:spcAft>
                        <a:buNone/>
                      </a:pPr>
                      <a:r>
                        <a:rPr lang="en-GB" sz="1600" b="1" i="0" u="none" strike="noStrike" noProof="0">
                          <a:solidFill>
                            <a:srgbClr val="FFFFFF"/>
                          </a:solidFill>
                          <a:latin typeface="Calibri"/>
                        </a:rPr>
                        <a:t>Political Factors</a:t>
                      </a:r>
                      <a:endParaRPr lang="en-US" sz="1600" b="1" i="0" u="none" strike="noStrike" noProof="0">
                        <a:solidFill>
                          <a:srgbClr val="FFFFFF"/>
                        </a:solidFill>
                        <a:latin typeface="Calibri"/>
                      </a:endParaRPr>
                    </a:p>
                    <a:p>
                      <a:pPr lvl="0">
                        <a:buNone/>
                      </a:pPr>
                      <a:endParaRPr lang="en-US"/>
                    </a:p>
                  </a:txBody>
                  <a:tcPr/>
                </a:tc>
                <a:tc>
                  <a:txBody>
                    <a:bodyPr/>
                    <a:lstStyle/>
                    <a:p>
                      <a:pPr lvl="0" algn="l">
                        <a:lnSpc>
                          <a:spcPct val="100000"/>
                        </a:lnSpc>
                        <a:spcBef>
                          <a:spcPts val="0"/>
                        </a:spcBef>
                        <a:spcAft>
                          <a:spcPts val="0"/>
                        </a:spcAft>
                        <a:buNone/>
                      </a:pPr>
                      <a:r>
                        <a:rPr lang="en-GB" sz="1600" b="1" i="0" u="none" strike="noStrike" noProof="0">
                          <a:solidFill>
                            <a:srgbClr val="FFFFFF"/>
                          </a:solidFill>
                          <a:latin typeface="Calibri"/>
                        </a:rPr>
                        <a:t>Economic Factors</a:t>
                      </a:r>
                      <a:endParaRPr lang="en-US" sz="1600" b="1" i="0" u="none" strike="noStrike" noProof="0">
                        <a:solidFill>
                          <a:srgbClr val="FFFFFF"/>
                        </a:solidFill>
                        <a:latin typeface="Calibri"/>
                      </a:endParaRPr>
                    </a:p>
                    <a:p>
                      <a:pPr lvl="0">
                        <a:buNone/>
                      </a:pPr>
                      <a:endParaRPr lang="en-US"/>
                    </a:p>
                  </a:txBody>
                  <a:tcPr/>
                </a:tc>
                <a:tc>
                  <a:txBody>
                    <a:bodyPr/>
                    <a:lstStyle/>
                    <a:p>
                      <a:pPr lvl="0" algn="l">
                        <a:lnSpc>
                          <a:spcPct val="100000"/>
                        </a:lnSpc>
                        <a:spcBef>
                          <a:spcPts val="0"/>
                        </a:spcBef>
                        <a:spcAft>
                          <a:spcPts val="0"/>
                        </a:spcAft>
                        <a:buNone/>
                      </a:pPr>
                      <a:r>
                        <a:rPr lang="en-GB" sz="1600" b="1" i="0" u="none" strike="noStrike" noProof="0">
                          <a:solidFill>
                            <a:srgbClr val="FFFFFF"/>
                          </a:solidFill>
                          <a:latin typeface="Calibri"/>
                        </a:rPr>
                        <a:t>Social / sociocultural Factors</a:t>
                      </a:r>
                      <a:endParaRPr lang="en-US" sz="1600" b="1" i="0" u="none" strike="noStrike" noProof="0">
                        <a:solidFill>
                          <a:srgbClr val="FFFFFF"/>
                        </a:solidFill>
                        <a:latin typeface="Calibri"/>
                      </a:endParaRPr>
                    </a:p>
                    <a:p>
                      <a:pPr lvl="0">
                        <a:buNone/>
                      </a:pPr>
                      <a:endParaRPr lang="en-US"/>
                    </a:p>
                  </a:txBody>
                  <a:tcPr/>
                </a:tc>
                <a:tc>
                  <a:txBody>
                    <a:bodyPr/>
                    <a:lstStyle/>
                    <a:p>
                      <a:pPr lvl="0" algn="l">
                        <a:lnSpc>
                          <a:spcPct val="100000"/>
                        </a:lnSpc>
                        <a:spcBef>
                          <a:spcPts val="0"/>
                        </a:spcBef>
                        <a:spcAft>
                          <a:spcPts val="0"/>
                        </a:spcAft>
                        <a:buNone/>
                      </a:pPr>
                      <a:r>
                        <a:rPr lang="en-GB" sz="1600" b="1" i="0" u="none" strike="noStrike" noProof="0">
                          <a:solidFill>
                            <a:srgbClr val="FFFFFF"/>
                          </a:solidFill>
                          <a:latin typeface="Calibri"/>
                        </a:rPr>
                        <a:t>Technological Factors</a:t>
                      </a:r>
                      <a:endParaRPr lang="en-US" sz="1600" b="1" i="0" u="none" strike="noStrike" noProof="0">
                        <a:solidFill>
                          <a:srgbClr val="FFFFFF"/>
                        </a:solidFill>
                        <a:latin typeface="Calibri"/>
                      </a:endParaRPr>
                    </a:p>
                    <a:p>
                      <a:pPr lvl="0">
                        <a:buNone/>
                      </a:pPr>
                      <a:endParaRPr lang="en-US"/>
                    </a:p>
                  </a:txBody>
                  <a:tcPr/>
                </a:tc>
                <a:tc>
                  <a:txBody>
                    <a:bodyPr/>
                    <a:lstStyle/>
                    <a:p>
                      <a:pPr lvl="0">
                        <a:buNone/>
                      </a:pPr>
                      <a:r>
                        <a:rPr lang="en-GB" sz="1600" b="1" i="0" u="none" strike="noStrike" noProof="0">
                          <a:solidFill>
                            <a:srgbClr val="FFFFFF"/>
                          </a:solidFill>
                          <a:latin typeface="Calibri"/>
                        </a:rPr>
                        <a:t>Environmental / Ecological Factors</a:t>
                      </a:r>
                      <a:endParaRPr lang="en-US"/>
                    </a:p>
                  </a:txBody>
                  <a:tcPr/>
                </a:tc>
                <a:tc>
                  <a:txBody>
                    <a:bodyPr/>
                    <a:lstStyle/>
                    <a:p>
                      <a:pPr lvl="0">
                        <a:buNone/>
                      </a:pPr>
                      <a:r>
                        <a:rPr lang="en-GB" sz="1600" b="1" i="0" u="none" strike="noStrike" noProof="0">
                          <a:solidFill>
                            <a:srgbClr val="FFFFFF"/>
                          </a:solidFill>
                          <a:latin typeface="Calibri"/>
                        </a:rPr>
                        <a:t>Legal Factors</a:t>
                      </a:r>
                      <a:endParaRPr lang="en-US"/>
                    </a:p>
                  </a:txBody>
                  <a:tcPr/>
                </a:tc>
                <a:extLst>
                  <a:ext uri="{0D108BD9-81ED-4DB2-BD59-A6C34878D82A}">
                    <a16:rowId xmlns:a16="http://schemas.microsoft.com/office/drawing/2014/main" val="1268505382"/>
                  </a:ext>
                </a:extLst>
              </a:tr>
              <a:tr h="929098">
                <a:tc>
                  <a:txBody>
                    <a:bodyPr/>
                    <a:lstStyle/>
                    <a:p>
                      <a:pPr lvl="0">
                        <a:buNone/>
                      </a:pPr>
                      <a:r>
                        <a:rPr lang="en-GB" sz="1600" b="0" i="0" u="none" strike="noStrike" noProof="0">
                          <a:solidFill>
                            <a:schemeClr val="tx1"/>
                          </a:solidFill>
                          <a:latin typeface="Arial"/>
                        </a:rPr>
                        <a:t>Government stability/instability</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Interest rate (Use different payment options)</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Population size and growth rate</a:t>
                      </a:r>
                      <a:endParaRPr lang="en-US" sz="1600" b="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R&amp;D activity</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Environmental policies</a:t>
                      </a:r>
                      <a:endParaRPr lang="en-US" sz="1600" b="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Consumer protection laws</a:t>
                      </a:r>
                      <a:endParaRPr lang="en-US" sz="1600" b="0" i="0" u="none" strike="noStrike" noProof="0">
                        <a:solidFill>
                          <a:schemeClr val="tx1"/>
                        </a:solidFill>
                        <a:latin typeface="Arial"/>
                      </a:endParaRPr>
                    </a:p>
                  </a:txBody>
                  <a:tcPr/>
                </a:tc>
                <a:extLst>
                  <a:ext uri="{0D108BD9-81ED-4DB2-BD59-A6C34878D82A}">
                    <a16:rowId xmlns:a16="http://schemas.microsoft.com/office/drawing/2014/main" val="2923941420"/>
                  </a:ext>
                </a:extLst>
              </a:tr>
              <a:tr h="929098">
                <a:tc>
                  <a:txBody>
                    <a:bodyPr/>
                    <a:lstStyle/>
                    <a:p>
                      <a:pPr lvl="0">
                        <a:buNone/>
                      </a:pPr>
                      <a:r>
                        <a:rPr lang="en-GB" sz="1600" b="0" i="0" u="none" strike="noStrike" noProof="0">
                          <a:solidFill>
                            <a:schemeClr val="tx1"/>
                          </a:solidFill>
                          <a:latin typeface="Arial"/>
                        </a:rPr>
                        <a:t>Tax policies</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Exchange rate (Changes on daily basis)</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Age distribution</a:t>
                      </a:r>
                      <a:endParaRPr lang="en-US" sz="1600" b="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Connectivity (e.g. 5G)</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Natural disasters</a:t>
                      </a:r>
                      <a:endParaRPr lang="en-US" sz="1600" b="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Data protection laws</a:t>
                      </a:r>
                      <a:endParaRPr lang="en-US" sz="1600" b="0">
                        <a:solidFill>
                          <a:schemeClr val="tx1"/>
                        </a:solidFill>
                        <a:latin typeface="Arial"/>
                      </a:endParaRPr>
                    </a:p>
                  </a:txBody>
                  <a:tcPr/>
                </a:tc>
                <a:extLst>
                  <a:ext uri="{0D108BD9-81ED-4DB2-BD59-A6C34878D82A}">
                    <a16:rowId xmlns:a16="http://schemas.microsoft.com/office/drawing/2014/main" val="3415847551"/>
                  </a:ext>
                </a:extLst>
              </a:tr>
              <a:tr h="929098">
                <a:tc>
                  <a:txBody>
                    <a:bodyPr/>
                    <a:lstStyle/>
                    <a:p>
                      <a:pPr lvl="0">
                        <a:buNone/>
                      </a:pPr>
                      <a:r>
                        <a:rPr lang="en-GB" sz="1600" b="0" i="0" u="none" strike="noStrike" noProof="0">
                          <a:solidFill>
                            <a:schemeClr val="tx1"/>
                          </a:solidFill>
                          <a:latin typeface="Arial"/>
                        </a:rPr>
                        <a:t>Government involvement in trade unions and agreements</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Price fluctuations</a:t>
                      </a:r>
                      <a:endParaRPr lang="en-US" sz="1600" b="0" i="0" u="none" strike="noStrike" noProof="0">
                        <a:solidFill>
                          <a:schemeClr val="tx1"/>
                        </a:solidFill>
                        <a:latin typeface="Arial"/>
                      </a:endParaRPr>
                    </a:p>
                  </a:txBody>
                  <a:tcPr/>
                </a:tc>
                <a:tc>
                  <a:txBody>
                    <a:bodyPr/>
                    <a:lstStyle/>
                    <a:p>
                      <a:endParaRPr lang="en-US" sz="3600" b="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Technological awareness</a:t>
                      </a:r>
                      <a:endParaRPr lang="en-US" sz="1600" b="0" i="0" u="none" strike="noStrike" noProof="0">
                        <a:solidFill>
                          <a:schemeClr val="tx1"/>
                        </a:solidFill>
                        <a:latin typeface="Arial"/>
                      </a:endParaRPr>
                    </a:p>
                  </a:txBody>
                  <a:tcPr/>
                </a:tc>
                <a:tc>
                  <a:txBody>
                    <a:bodyPr/>
                    <a:lstStyle/>
                    <a:p>
                      <a:pPr lvl="0">
                        <a:buNone/>
                      </a:pPr>
                      <a:r>
                        <a:rPr lang="en-GB" sz="1600" b="0" i="0" u="none" strike="noStrike" noProof="0">
                          <a:solidFill>
                            <a:schemeClr val="tx1"/>
                          </a:solidFill>
                          <a:latin typeface="Arial"/>
                        </a:rPr>
                        <a:t>Recycling standards</a:t>
                      </a:r>
                      <a:endParaRPr lang="en-US" sz="1600" b="0" i="0" u="none" strike="noStrike" noProof="0">
                        <a:solidFill>
                          <a:schemeClr val="tx1"/>
                        </a:solidFill>
                        <a:latin typeface="Arial"/>
                      </a:endParaRPr>
                    </a:p>
                  </a:txBody>
                  <a:tcPr/>
                </a:tc>
                <a:tc>
                  <a:txBody>
                    <a:bodyPr/>
                    <a:lstStyle/>
                    <a:p>
                      <a:endParaRPr lang="en-US" sz="3600" b="0">
                        <a:solidFill>
                          <a:schemeClr val="tx1"/>
                        </a:solidFill>
                        <a:latin typeface="Arial"/>
                      </a:endParaRPr>
                    </a:p>
                  </a:txBody>
                  <a:tcPr/>
                </a:tc>
                <a:extLst>
                  <a:ext uri="{0D108BD9-81ED-4DB2-BD59-A6C34878D82A}">
                    <a16:rowId xmlns:a16="http://schemas.microsoft.com/office/drawing/2014/main" val="3035163563"/>
                  </a:ext>
                </a:extLst>
              </a:tr>
            </a:tbl>
          </a:graphicData>
        </a:graphic>
      </p:graphicFrame>
      <p:pic>
        <p:nvPicPr>
          <p:cNvPr id="13" name="Picture 12" descr="A picture containing text&#10;&#10;Description automatically generated">
            <a:extLst>
              <a:ext uri="{FF2B5EF4-FFF2-40B4-BE49-F238E27FC236}">
                <a16:creationId xmlns:a16="http://schemas.microsoft.com/office/drawing/2014/main" id="{F6324F16-0373-3EC4-E122-4735E0374A5D}"/>
              </a:ext>
            </a:extLst>
          </p:cNvPr>
          <p:cNvPicPr>
            <a:picLocks noChangeAspect="1"/>
          </p:cNvPicPr>
          <p:nvPr/>
        </p:nvPicPr>
        <p:blipFill>
          <a:blip r:embed="rId5" cstate="print">
            <a:extLst>
              <a:ext uri="{28A0092B-C50C-407E-A947-70E740481C1C}">
                <a14:useLocalDpi xmlns:a14="http://schemas.microsoft.com/office/drawing/2010/main" val="0"/>
              </a:ext>
            </a:extLst>
          </a:blip>
          <a:srcRect t="-500" r="-1879" b="-7576"/>
          <a:stretch/>
        </p:blipFill>
        <p:spPr>
          <a:xfrm>
            <a:off x="9948183" y="22299"/>
            <a:ext cx="2239505" cy="739239"/>
          </a:xfrm>
          <a:prstGeom prst="rect">
            <a:avLst/>
          </a:prstGeom>
        </p:spPr>
      </p:pic>
    </p:spTree>
    <p:extLst>
      <p:ext uri="{BB962C8B-B14F-4D97-AF65-F5344CB8AC3E}">
        <p14:creationId xmlns:p14="http://schemas.microsoft.com/office/powerpoint/2010/main" val="3321769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E93E7C04A94F4185F1C67177A10AEE" ma:contentTypeVersion="9" ma:contentTypeDescription="Create a new document." ma:contentTypeScope="" ma:versionID="7787d21c5dbccea553cf20698be696db">
  <xsd:schema xmlns:xsd="http://www.w3.org/2001/XMLSchema" xmlns:xs="http://www.w3.org/2001/XMLSchema" xmlns:p="http://schemas.microsoft.com/office/2006/metadata/properties" xmlns:ns2="389b1266-cdb8-4bf1-b441-e5b7b6e34134" targetNamespace="http://schemas.microsoft.com/office/2006/metadata/properties" ma:root="true" ma:fieldsID="f31c462234117bdb82e5f604be0a117e" ns2:_="">
    <xsd:import namespace="389b1266-cdb8-4bf1-b441-e5b7b6e341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b1266-cdb8-4bf1-b441-e5b7b6e34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C74F15-50FF-4A92-AB90-18603460192C}">
  <ds:schemaRefs>
    <ds:schemaRef ds:uri="389b1266-cdb8-4bf1-b441-e5b7b6e341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BA1F0E-C3E6-4FF5-9B00-66785A5FD4DE}">
  <ds:schemaRefs>
    <ds:schemaRef ds:uri="http://schemas.microsoft.com/sharepoint/v3/contenttype/forms"/>
  </ds:schemaRefs>
</ds:datastoreItem>
</file>

<file path=customXml/itemProps3.xml><?xml version="1.0" encoding="utf-8"?>
<ds:datastoreItem xmlns:ds="http://schemas.openxmlformats.org/officeDocument/2006/customXml" ds:itemID="{F37B1D1E-F6C4-4393-B780-379A781BC326}">
  <ds:schemaRefs>
    <ds:schemaRef ds:uri="54f4ff68-834a-4450-a146-f37dea7e3e87"/>
    <ds:schemaRef ds:uri="fcaac08a-fd90-43b7-84dd-9e5366deca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3</Notes>
  <HiddenSlides>1</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Pritchard R.E.G.</dc:creator>
  <cp:revision>17</cp:revision>
  <dcterms:created xsi:type="dcterms:W3CDTF">2021-04-22T15:37:29Z</dcterms:created>
  <dcterms:modified xsi:type="dcterms:W3CDTF">2024-11-18T11:21:28Z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0x010100D8E93E7C04A94F4185F1C67177A10AEE</vt:lpwstr>
  </property>
</Properties>
</file>